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0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288" r:id="rId25"/>
    <p:sldId id="300" r:id="rId26"/>
    <p:sldId id="301" r:id="rId27"/>
    <p:sldId id="309" r:id="rId28"/>
    <p:sldId id="310" r:id="rId29"/>
    <p:sldId id="306" r:id="rId30"/>
    <p:sldId id="312"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4E77B6"/>
    <a:srgbClr val="725097"/>
    <a:srgbClr val="196970"/>
    <a:srgbClr val="DDDDDD"/>
    <a:srgbClr val="8BC831"/>
    <a:srgbClr val="ECC01B"/>
    <a:srgbClr val="C6982C"/>
    <a:srgbClr val="A9226E"/>
    <a:srgbClr val="1A7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22"/>
    <p:restoredTop sz="94895"/>
  </p:normalViewPr>
  <p:slideViewPr>
    <p:cSldViewPr snapToGrid="0">
      <p:cViewPr varScale="1">
        <p:scale>
          <a:sx n="131" d="100"/>
          <a:sy n="131" d="100"/>
        </p:scale>
        <p:origin x="2192" y="176"/>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39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62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0514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6200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96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2.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4.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65.emf"/><Relationship Id="rId7" Type="http://schemas.openxmlformats.org/officeDocument/2006/relationships/image" Target="../media/image169.png"/><Relationship Id="rId12" Type="http://schemas.openxmlformats.org/officeDocument/2006/relationships/image" Target="../media/image173.tiff"/><Relationship Id="rId2" Type="http://schemas.openxmlformats.org/officeDocument/2006/relationships/image" Target="../media/image164.emf"/><Relationship Id="rId1" Type="http://schemas.openxmlformats.org/officeDocument/2006/relationships/slideLayout" Target="../slideLayouts/slideLayout14.xml"/><Relationship Id="rId6" Type="http://schemas.openxmlformats.org/officeDocument/2006/relationships/image" Target="../media/image168.emf"/><Relationship Id="rId11" Type="http://schemas.openxmlformats.org/officeDocument/2006/relationships/image" Target="../media/image172.emf"/><Relationship Id="rId5" Type="http://schemas.openxmlformats.org/officeDocument/2006/relationships/image" Target="../media/image167.emf"/><Relationship Id="rId10" Type="http://schemas.openxmlformats.org/officeDocument/2006/relationships/image" Target="../media/image142.png"/><Relationship Id="rId4" Type="http://schemas.openxmlformats.org/officeDocument/2006/relationships/image" Target="../media/image166.emf"/><Relationship Id="rId9" Type="http://schemas.openxmlformats.org/officeDocument/2006/relationships/image" Target="../media/image171.png"/></Relationships>
</file>

<file path=ppt/slides/_rels/slide28.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png"/><Relationship Id="rId1" Type="http://schemas.openxmlformats.org/officeDocument/2006/relationships/slideLayout" Target="../slideLayouts/slideLayout14.xml"/><Relationship Id="rId4" Type="http://schemas.openxmlformats.org/officeDocument/2006/relationships/image" Target="../media/image176.emf"/></Relationships>
</file>

<file path=ppt/slides/_rels/slide29.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63.emf"/><Relationship Id="rId7" Type="http://schemas.openxmlformats.org/officeDocument/2006/relationships/image" Target="../media/image174.png"/><Relationship Id="rId12" Type="http://schemas.openxmlformats.org/officeDocument/2006/relationships/image" Target="../media/image175.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65.emf"/><Relationship Id="rId11" Type="http://schemas.openxmlformats.org/officeDocument/2006/relationships/image" Target="../media/image176.emf"/><Relationship Id="rId5" Type="http://schemas.openxmlformats.org/officeDocument/2006/relationships/image" Target="../media/image170.emf"/><Relationship Id="rId10" Type="http://schemas.openxmlformats.org/officeDocument/2006/relationships/image" Target="../media/image173.tiff"/><Relationship Id="rId4" Type="http://schemas.openxmlformats.org/officeDocument/2006/relationships/image" Target="../media/image161.emf"/><Relationship Id="rId9" Type="http://schemas.openxmlformats.org/officeDocument/2006/relationships/image" Target="../media/image16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165.emf"/><Relationship Id="rId13" Type="http://schemas.openxmlformats.org/officeDocument/2006/relationships/image" Target="../media/image6.png"/><Relationship Id="rId18" Type="http://schemas.openxmlformats.org/officeDocument/2006/relationships/image" Target="../media/image175.emf"/><Relationship Id="rId3" Type="http://schemas.openxmlformats.org/officeDocument/2006/relationships/image" Target="../media/image162.emf"/><Relationship Id="rId7" Type="http://schemas.openxmlformats.org/officeDocument/2006/relationships/image" Target="../media/image173.tiff"/><Relationship Id="rId12" Type="http://schemas.openxmlformats.org/officeDocument/2006/relationships/image" Target="../media/image170.emf"/><Relationship Id="rId17" Type="http://schemas.openxmlformats.org/officeDocument/2006/relationships/image" Target="../media/image171.png"/><Relationship Id="rId2" Type="http://schemas.openxmlformats.org/officeDocument/2006/relationships/notesSlide" Target="../notesSlides/notesSlide17.xml"/><Relationship Id="rId16" Type="http://schemas.openxmlformats.org/officeDocument/2006/relationships/image" Target="../media/image76.png"/><Relationship Id="rId20"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66.emf"/><Relationship Id="rId11" Type="http://schemas.openxmlformats.org/officeDocument/2006/relationships/image" Target="../media/image174.png"/><Relationship Id="rId5" Type="http://schemas.openxmlformats.org/officeDocument/2006/relationships/image" Target="../media/image163.emf"/><Relationship Id="rId15" Type="http://schemas.openxmlformats.org/officeDocument/2006/relationships/image" Target="../media/image73.png"/><Relationship Id="rId10" Type="http://schemas.openxmlformats.org/officeDocument/2006/relationships/image" Target="../media/image66.png"/><Relationship Id="rId19" Type="http://schemas.openxmlformats.org/officeDocument/2006/relationships/image" Target="../media/image169.png"/><Relationship Id="rId4" Type="http://schemas.openxmlformats.org/officeDocument/2006/relationships/image" Target="../media/image161.emf"/><Relationship Id="rId9" Type="http://schemas.openxmlformats.org/officeDocument/2006/relationships/image" Target="../media/image164.emf"/><Relationship Id="rId1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18" Type="http://schemas.openxmlformats.org/officeDocument/2006/relationships/image" Target="../media/image195.emf"/><Relationship Id="rId3" Type="http://schemas.openxmlformats.org/officeDocument/2006/relationships/image" Target="../media/image180.png"/><Relationship Id="rId21" Type="http://schemas.openxmlformats.org/officeDocument/2006/relationships/image" Target="../media/image198.emf"/><Relationship Id="rId7" Type="http://schemas.openxmlformats.org/officeDocument/2006/relationships/image" Target="../media/image184.png"/><Relationship Id="rId12" Type="http://schemas.openxmlformats.org/officeDocument/2006/relationships/image" Target="../media/image189.png"/><Relationship Id="rId17" Type="http://schemas.openxmlformats.org/officeDocument/2006/relationships/image" Target="../media/image194.emf"/><Relationship Id="rId2" Type="http://schemas.openxmlformats.org/officeDocument/2006/relationships/image" Target="../media/image179.png"/><Relationship Id="rId16" Type="http://schemas.openxmlformats.org/officeDocument/2006/relationships/image" Target="../media/image193.emf"/><Relationship Id="rId20" Type="http://schemas.openxmlformats.org/officeDocument/2006/relationships/image" Target="../media/image197.emf"/><Relationship Id="rId1" Type="http://schemas.openxmlformats.org/officeDocument/2006/relationships/slideLayout" Target="../slideLayouts/slideLayout14.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5" Type="http://schemas.openxmlformats.org/officeDocument/2006/relationships/image" Target="../media/image192.png"/><Relationship Id="rId10" Type="http://schemas.openxmlformats.org/officeDocument/2006/relationships/image" Target="../media/image187.png"/><Relationship Id="rId19" Type="http://schemas.openxmlformats.org/officeDocument/2006/relationships/image" Target="../media/image196.emf"/><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91.png"/></Relationships>
</file>

<file path=ppt/slides/_rels/slide34.xml.rels><?xml version="1.0" encoding="UTF-8" standalone="yes"?>
<Relationships xmlns="http://schemas.openxmlformats.org/package/2006/relationships"><Relationship Id="rId8" Type="http://schemas.openxmlformats.org/officeDocument/2006/relationships/image" Target="../media/image205.tiff"/><Relationship Id="rId13" Type="http://schemas.openxmlformats.org/officeDocument/2006/relationships/image" Target="../media/image210.emf"/><Relationship Id="rId18" Type="http://schemas.openxmlformats.org/officeDocument/2006/relationships/image" Target="../media/image215.emf"/><Relationship Id="rId3" Type="http://schemas.openxmlformats.org/officeDocument/2006/relationships/image" Target="../media/image200.tiff"/><Relationship Id="rId7" Type="http://schemas.openxmlformats.org/officeDocument/2006/relationships/image" Target="../media/image204.emf"/><Relationship Id="rId12" Type="http://schemas.openxmlformats.org/officeDocument/2006/relationships/image" Target="../media/image209.emf"/><Relationship Id="rId17" Type="http://schemas.openxmlformats.org/officeDocument/2006/relationships/image" Target="../media/image214.emf"/><Relationship Id="rId2" Type="http://schemas.openxmlformats.org/officeDocument/2006/relationships/image" Target="../media/image199.emf"/><Relationship Id="rId16" Type="http://schemas.openxmlformats.org/officeDocument/2006/relationships/image" Target="../media/image213.emf"/><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5" Type="http://schemas.openxmlformats.org/officeDocument/2006/relationships/image" Target="../media/image21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tiff"/><Relationship Id="rId14" Type="http://schemas.openxmlformats.org/officeDocument/2006/relationships/image" Target="../media/image21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sp>
        <p:nvSpPr>
          <p:cNvPr id="47" name="Shape 358">
            <a:extLst>
              <a:ext uri="{FF2B5EF4-FFF2-40B4-BE49-F238E27FC236}">
                <a16:creationId xmlns:a16="http://schemas.microsoft.com/office/drawing/2014/main" id="{324F6C98-8D09-C846-85BF-A80ACE1033AF}"/>
              </a:ext>
            </a:extLst>
          </p:cNvPr>
          <p:cNvSpPr/>
          <p:nvPr/>
        </p:nvSpPr>
        <p:spPr>
          <a:xfrm>
            <a:off x="5048693" y="3545322"/>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sp>
        <p:nvSpPr>
          <p:cNvPr id="83" name="Shape 358">
            <a:extLst>
              <a:ext uri="{FF2B5EF4-FFF2-40B4-BE49-F238E27FC236}">
                <a16:creationId xmlns:a16="http://schemas.microsoft.com/office/drawing/2014/main" id="{B4CF9E39-B9A5-E649-81EC-72E771656BCC}"/>
              </a:ext>
            </a:extLst>
          </p:cNvPr>
          <p:cNvSpPr/>
          <p:nvPr/>
        </p:nvSpPr>
        <p:spPr>
          <a:xfrm>
            <a:off x="8182186" y="3566756"/>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75925" y="477095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905898" y="344693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227005" y="353425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227005" y="49678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07032" y="474583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25……… Virtual Private Cloud Templates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6" name="Group 5"/>
          <p:cNvGrpSpPr/>
          <p:nvPr/>
        </p:nvGrpSpPr>
        <p:grpSpPr>
          <a:xfrm>
            <a:off x="6770803" y="1935718"/>
            <a:ext cx="1751013" cy="1931148"/>
            <a:chOff x="4338702" y="1982758"/>
            <a:chExt cx="1751013" cy="1931148"/>
          </a:xfrm>
        </p:grpSpPr>
        <p:sp>
          <p:nvSpPr>
            <p:cNvPr id="33" name="Rounded Rectangle 32"/>
            <p:cNvSpPr/>
            <p:nvPr/>
          </p:nvSpPr>
          <p:spPr>
            <a:xfrm>
              <a:off x="4338702" y="2180356"/>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5" name="Picture 4"/>
            <p:cNvPicPr>
              <a:picLocks noChangeAspect="1"/>
            </p:cNvPicPr>
            <p:nvPr/>
          </p:nvPicPr>
          <p:blipFill>
            <a:blip r:embed="rId3"/>
            <a:stretch>
              <a:fillRect/>
            </a:stretch>
          </p:blipFill>
          <p:spPr>
            <a:xfrm>
              <a:off x="4493662" y="1982758"/>
              <a:ext cx="444281" cy="330200"/>
            </a:xfrm>
            <a:prstGeom prst="rect">
              <a:avLst/>
            </a:prstGeom>
          </p:spPr>
        </p:pic>
      </p:grpSp>
      <p:sp>
        <p:nvSpPr>
          <p:cNvPr id="36" name="Shape 535"/>
          <p:cNvSpPr/>
          <p:nvPr/>
        </p:nvSpPr>
        <p:spPr>
          <a:xfrm>
            <a:off x="6677075" y="3869314"/>
            <a:ext cx="227336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39" name="Rounded Rectangle 38"/>
          <p:cNvSpPr/>
          <p:nvPr/>
        </p:nvSpPr>
        <p:spPr>
          <a:xfrm>
            <a:off x="138905" y="2077647"/>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41" name="Shape 535"/>
          <p:cNvSpPr/>
          <p:nvPr/>
        </p:nvSpPr>
        <p:spPr>
          <a:xfrm>
            <a:off x="177114" y="3855352"/>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2" name="Rounded Rectangle 41"/>
          <p:cNvSpPr/>
          <p:nvPr/>
        </p:nvSpPr>
        <p:spPr>
          <a:xfrm>
            <a:off x="170805" y="4875526"/>
            <a:ext cx="1752600" cy="1733550"/>
          </a:xfrm>
          <a:prstGeom prst="roundRect">
            <a:avLst>
              <a:gd name="adj" fmla="val 9818"/>
            </a:avLst>
          </a:prstGeom>
          <a:noFill/>
          <a:ln w="1905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4" name="Rounded Rectangle 43"/>
          <p:cNvSpPr/>
          <p:nvPr/>
        </p:nvSpPr>
        <p:spPr>
          <a:xfrm>
            <a:off x="3471889" y="4869086"/>
            <a:ext cx="1689100" cy="1733550"/>
          </a:xfrm>
          <a:prstGeom prst="roundRect">
            <a:avLst>
              <a:gd name="adj" fmla="val 9818"/>
            </a:avLst>
          </a:prstGeom>
          <a:noFill/>
          <a:ln w="1905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6" name="Rounded Rectangle 45"/>
          <p:cNvSpPr/>
          <p:nvPr/>
        </p:nvSpPr>
        <p:spPr>
          <a:xfrm>
            <a:off x="6741844" y="4940388"/>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grpSp>
        <p:nvGrpSpPr>
          <p:cNvPr id="4" name="Group 3"/>
          <p:cNvGrpSpPr/>
          <p:nvPr/>
        </p:nvGrpSpPr>
        <p:grpSpPr>
          <a:xfrm>
            <a:off x="3471889" y="1865549"/>
            <a:ext cx="1751013" cy="1945648"/>
            <a:chOff x="4153693" y="1992154"/>
            <a:chExt cx="1751013" cy="1945648"/>
          </a:xfrm>
        </p:grpSpPr>
        <p:sp>
          <p:nvSpPr>
            <p:cNvPr id="30" name="Rounded Rectangle 29"/>
            <p:cNvSpPr/>
            <p:nvPr/>
          </p:nvSpPr>
          <p:spPr>
            <a:xfrm>
              <a:off x="4153693" y="2204252"/>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3" name="Picture 2"/>
            <p:cNvPicPr>
              <a:picLocks noChangeAspect="1"/>
            </p:cNvPicPr>
            <p:nvPr/>
          </p:nvPicPr>
          <p:blipFill>
            <a:blip r:embed="rId4"/>
            <a:stretch>
              <a:fillRect/>
            </a:stretch>
          </p:blipFill>
          <p:spPr>
            <a:xfrm>
              <a:off x="4280289" y="1992154"/>
              <a:ext cx="456975" cy="342900"/>
            </a:xfrm>
            <a:prstGeom prst="rect">
              <a:avLst/>
            </a:prstGeom>
          </p:spPr>
        </p:pic>
      </p:grpSp>
      <p:sp>
        <p:nvSpPr>
          <p:cNvPr id="21" name="TextBox 20">
            <a:extLst>
              <a:ext uri="{FF2B5EF4-FFF2-40B4-BE49-F238E27FC236}">
                <a16:creationId xmlns:a16="http://schemas.microsoft.com/office/drawing/2014/main" id="{F0815704-D50E-5B43-A81E-677A8D637D2A}"/>
              </a:ext>
            </a:extLst>
          </p:cNvPr>
          <p:cNvSpPr txBox="1"/>
          <p:nvPr/>
        </p:nvSpPr>
        <p:spPr>
          <a:xfrm>
            <a:off x="-569670" y="7341435"/>
            <a:ext cx="7802496"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Note: Can ungroup icon on group border when resizing </a:t>
            </a:r>
            <a:r>
              <a:rPr lang="en-US" sz="1200" dirty="0">
                <a:solidFill>
                  <a:srgbClr val="000000"/>
                </a:solidFill>
              </a:rPr>
              <a:t>to retain minimal size for border icon.</a:t>
            </a:r>
            <a:endParaRPr kumimoji="0" lang="en-US" sz="1200" b="0" i="0" u="none" strike="noStrike" cap="none" spc="0" normalizeH="0" dirty="0">
              <a:ln>
                <a:noFill/>
              </a:ln>
              <a:solidFill>
                <a:srgbClr val="000000"/>
              </a:solidFill>
              <a:effectLst/>
              <a:uFillTx/>
              <a:latin typeface="+mn-lt"/>
              <a:ea typeface="+mn-ea"/>
              <a:cs typeface="+mn-cs"/>
              <a:sym typeface="Helvetica Light"/>
            </a:endParaRPr>
          </a:p>
        </p:txBody>
      </p:sp>
      <p:sp>
        <p:nvSpPr>
          <p:cNvPr id="22" name="Shape 519">
            <a:extLst>
              <a:ext uri="{FF2B5EF4-FFF2-40B4-BE49-F238E27FC236}">
                <a16:creationId xmlns:a16="http://schemas.microsoft.com/office/drawing/2014/main" id="{9B878E19-F403-E64E-AC60-368E7CC39736}"/>
              </a:ext>
            </a:extLst>
          </p:cNvPr>
          <p:cNvSpPr/>
          <p:nvPr/>
        </p:nvSpPr>
        <p:spPr>
          <a:xfrm>
            <a:off x="1923405" y="2060250"/>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the cloud.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615544" y="203699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0772" y="4869086"/>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22902" y="4859178"/>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a:t>
            </a:r>
            <a:r>
              <a:rPr lang="en-US" sz="1000" dirty="0" err="1"/>
              <a:t>idatacenters</a:t>
            </a:r>
            <a:r>
              <a:rPr lang="en-US" sz="1000" dirty="0"/>
              <a:t>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588"/>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representing non-VPC networks such as an on-premise network.</a:t>
            </a:r>
            <a:endParaRPr sz="1000" dirty="0"/>
          </a:p>
        </p:txBody>
      </p:sp>
    </p:spTree>
    <p:extLst>
      <p:ext uri="{BB962C8B-B14F-4D97-AF65-F5344CB8AC3E}">
        <p14:creationId xmlns:p14="http://schemas.microsoft.com/office/powerpoint/2010/main" val="35141790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525599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559096" y="3961135"/>
            <a:ext cx="90472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364541" y="6644251"/>
            <a:ext cx="1521305"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4" name="Rounded Rectangle 43"/>
          <p:cNvSpPr/>
          <p:nvPr/>
        </p:nvSpPr>
        <p:spPr>
          <a:xfrm>
            <a:off x="3530439" y="2175088"/>
            <a:ext cx="1689100" cy="1733550"/>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7" name="Shape 535"/>
          <p:cNvSpPr/>
          <p:nvPr/>
        </p:nvSpPr>
        <p:spPr>
          <a:xfrm>
            <a:off x="3530439" y="3961134"/>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2" name="Rounded Rectangle 21"/>
          <p:cNvSpPr/>
          <p:nvPr/>
        </p:nvSpPr>
        <p:spPr>
          <a:xfrm>
            <a:off x="249686" y="4928460"/>
            <a:ext cx="1751013" cy="1733550"/>
          </a:xfrm>
          <a:prstGeom prst="roundRect">
            <a:avLst>
              <a:gd name="adj" fmla="val 9818"/>
            </a:avLst>
          </a:prstGeom>
          <a:noFill/>
          <a:ln w="6350">
            <a:solidFill>
              <a:srgbClr val="00B05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23" name="Rounded Rectangle 22"/>
          <p:cNvSpPr/>
          <p:nvPr/>
        </p:nvSpPr>
        <p:spPr>
          <a:xfrm>
            <a:off x="3502834" y="4928460"/>
            <a:ext cx="1689100" cy="1733550"/>
          </a:xfrm>
          <a:prstGeom prst="roundRect">
            <a:avLst>
              <a:gd name="adj" fmla="val 9818"/>
            </a:avLst>
          </a:prstGeom>
          <a:noFill/>
          <a:ln w="19050">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4" name="Shape 535"/>
          <p:cNvSpPr/>
          <p:nvPr/>
        </p:nvSpPr>
        <p:spPr>
          <a:xfrm>
            <a:off x="3656508" y="6692156"/>
            <a:ext cx="170189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grpSp>
        <p:nvGrpSpPr>
          <p:cNvPr id="3" name="Group 2"/>
          <p:cNvGrpSpPr/>
          <p:nvPr/>
        </p:nvGrpSpPr>
        <p:grpSpPr>
          <a:xfrm>
            <a:off x="134833" y="1932795"/>
            <a:ext cx="1751013" cy="1975843"/>
            <a:chOff x="664743" y="1921311"/>
            <a:chExt cx="1751013" cy="1975843"/>
          </a:xfrm>
        </p:grpSpPr>
        <p:sp>
          <p:nvSpPr>
            <p:cNvPr id="39" name="Rounded Rectangle 38"/>
            <p:cNvSpPr/>
            <p:nvPr/>
          </p:nvSpPr>
          <p:spPr>
            <a:xfrm>
              <a:off x="664743" y="2163604"/>
              <a:ext cx="1751013" cy="1733550"/>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2" name="Picture 1"/>
            <p:cNvPicPr>
              <a:picLocks noChangeAspect="1"/>
            </p:cNvPicPr>
            <p:nvPr/>
          </p:nvPicPr>
          <p:blipFill>
            <a:blip r:embed="rId3"/>
            <a:stretch>
              <a:fillRect/>
            </a:stretch>
          </p:blipFill>
          <p:spPr>
            <a:xfrm>
              <a:off x="780889" y="1928456"/>
              <a:ext cx="266569" cy="368300"/>
            </a:xfrm>
            <a:prstGeom prst="rect">
              <a:avLst/>
            </a:prstGeom>
          </p:spPr>
        </p:pic>
        <p:sp>
          <p:nvSpPr>
            <p:cNvPr id="25" name="Shape 535"/>
            <p:cNvSpPr/>
            <p:nvPr/>
          </p:nvSpPr>
          <p:spPr>
            <a:xfrm>
              <a:off x="1024617" y="1921311"/>
              <a:ext cx="58061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grpSp>
      <p:sp>
        <p:nvSpPr>
          <p:cNvPr id="16" name="Rounded Rectangle 15">
            <a:extLst>
              <a:ext uri="{FF2B5EF4-FFF2-40B4-BE49-F238E27FC236}">
                <a16:creationId xmlns:a16="http://schemas.microsoft.com/office/drawing/2014/main" id="{0D36102F-1503-3749-B9DE-080C80D6BC9B}"/>
              </a:ext>
            </a:extLst>
          </p:cNvPr>
          <p:cNvSpPr/>
          <p:nvPr/>
        </p:nvSpPr>
        <p:spPr>
          <a:xfrm>
            <a:off x="6797600" y="2175088"/>
            <a:ext cx="1751013" cy="911043"/>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17" name="Shape 535">
            <a:extLst>
              <a:ext uri="{FF2B5EF4-FFF2-40B4-BE49-F238E27FC236}">
                <a16:creationId xmlns:a16="http://schemas.microsoft.com/office/drawing/2014/main" id="{01B42062-A4D6-6045-AEB4-D3AAA5B1BC1D}"/>
              </a:ext>
            </a:extLst>
          </p:cNvPr>
          <p:cNvSpPr/>
          <p:nvPr/>
        </p:nvSpPr>
        <p:spPr>
          <a:xfrm>
            <a:off x="7186796" y="3084774"/>
            <a:ext cx="124468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23405" y="2139239"/>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260262" y="212409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597119" y="211238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to  encompass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group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236792" y="4900887"/>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group for future use.</a:t>
            </a:r>
            <a:endParaRPr sz="1000" dirty="0"/>
          </a:p>
        </p:txBody>
      </p:sp>
    </p:spTree>
    <p:extLst>
      <p:ext uri="{BB962C8B-B14F-4D97-AF65-F5344CB8AC3E}">
        <p14:creationId xmlns:p14="http://schemas.microsoft.com/office/powerpoint/2010/main" val="36309278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grpSp>
        <p:nvGrpSpPr>
          <p:cNvPr id="10" name="Group 9">
            <a:extLst>
              <a:ext uri="{FF2B5EF4-FFF2-40B4-BE49-F238E27FC236}">
                <a16:creationId xmlns:a16="http://schemas.microsoft.com/office/drawing/2014/main" id="{0C9F68DC-9A06-A04A-9A99-2D5501D136E4}"/>
              </a:ext>
            </a:extLst>
          </p:cNvPr>
          <p:cNvGrpSpPr/>
          <p:nvPr/>
        </p:nvGrpSpPr>
        <p:grpSpPr>
          <a:xfrm>
            <a:off x="6586374" y="3536992"/>
            <a:ext cx="749808" cy="694944"/>
            <a:chOff x="6586374" y="3536992"/>
            <a:chExt cx="749808" cy="694944"/>
          </a:xfrm>
        </p:grpSpPr>
        <p:sp>
          <p:nvSpPr>
            <p:cNvPr id="177" name="Shape 252">
              <a:extLst>
                <a:ext uri="{FF2B5EF4-FFF2-40B4-BE49-F238E27FC236}">
                  <a16:creationId xmlns:a16="http://schemas.microsoft.com/office/drawing/2014/main" id="{8ABC662C-1E0C-0A46-B2F3-194309D4DDAC}"/>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81" name="Straight Arrow Connector 180">
              <a:extLst>
                <a:ext uri="{FF2B5EF4-FFF2-40B4-BE49-F238E27FC236}">
                  <a16:creationId xmlns:a16="http://schemas.microsoft.com/office/drawing/2014/main" id="{576D6AD1-424A-AE49-B31A-E36F66AA88A6}"/>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82" name="Straight Arrow Connector 181">
              <a:extLst>
                <a:ext uri="{FF2B5EF4-FFF2-40B4-BE49-F238E27FC236}">
                  <a16:creationId xmlns:a16="http://schemas.microsoft.com/office/drawing/2014/main" id="{73895D77-7D51-3D43-A576-FB87DFBF1687}"/>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83" name="Straight Arrow Connector 182">
              <a:extLst>
                <a:ext uri="{FF2B5EF4-FFF2-40B4-BE49-F238E27FC236}">
                  <a16:creationId xmlns:a16="http://schemas.microsoft.com/office/drawing/2014/main" id="{7FFB29E7-EDEB-014C-88AC-5E8F0802A6AE}"/>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176" name="Shape 483">
            <a:extLst>
              <a:ext uri="{FF2B5EF4-FFF2-40B4-BE49-F238E27FC236}">
                <a16:creationId xmlns:a16="http://schemas.microsoft.com/office/drawing/2014/main" id="{DAE197B8-EC4E-FE46-BAF4-AB006F0335A2}"/>
              </a:ext>
            </a:extLst>
          </p:cNvPr>
          <p:cNvSpPr/>
          <p:nvPr/>
        </p:nvSpPr>
        <p:spPr>
          <a:xfrm>
            <a:off x="6738833" y="4256975"/>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nvGrpSpPr>
          <p:cNvPr id="9" name="Group 8">
            <a:extLst>
              <a:ext uri="{FF2B5EF4-FFF2-40B4-BE49-F238E27FC236}">
                <a16:creationId xmlns:a16="http://schemas.microsoft.com/office/drawing/2014/main" id="{51554BD4-ACB6-B04E-8FCA-29B298163166}"/>
              </a:ext>
            </a:extLst>
          </p:cNvPr>
          <p:cNvGrpSpPr/>
          <p:nvPr/>
        </p:nvGrpSpPr>
        <p:grpSpPr>
          <a:xfrm>
            <a:off x="3590008" y="3453641"/>
            <a:ext cx="751660" cy="692612"/>
            <a:chOff x="3590008" y="3453641"/>
            <a:chExt cx="751660" cy="692612"/>
          </a:xfrm>
        </p:grpSpPr>
        <p:sp>
          <p:nvSpPr>
            <p:cNvPr id="192" name="Shape 252"/>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3" name="Picture 192"/>
            <p:cNvPicPr>
              <a:picLocks noChangeAspect="1"/>
            </p:cNvPicPr>
            <p:nvPr/>
          </p:nvPicPr>
          <p:blipFill>
            <a:blip r:embed="rId2">
              <a:biLevel thresh="50000"/>
            </a:blip>
            <a:stretch>
              <a:fillRect/>
            </a:stretch>
          </p:blipFill>
          <p:spPr>
            <a:xfrm>
              <a:off x="3709192" y="3566736"/>
              <a:ext cx="510949" cy="510949"/>
            </a:xfrm>
            <a:prstGeom prst="rect">
              <a:avLst/>
            </a:prstGeom>
          </p:spPr>
        </p:pic>
      </p:grpSp>
      <p:grpSp>
        <p:nvGrpSpPr>
          <p:cNvPr id="5" name="Group 4">
            <a:extLst>
              <a:ext uri="{FF2B5EF4-FFF2-40B4-BE49-F238E27FC236}">
                <a16:creationId xmlns:a16="http://schemas.microsoft.com/office/drawing/2014/main" id="{D04FB23F-A969-A24A-8506-D500EDFD381F}"/>
              </a:ext>
            </a:extLst>
          </p:cNvPr>
          <p:cNvGrpSpPr/>
          <p:nvPr/>
        </p:nvGrpSpPr>
        <p:grpSpPr>
          <a:xfrm>
            <a:off x="3572594" y="2060180"/>
            <a:ext cx="751660" cy="692612"/>
            <a:chOff x="3572594" y="2060180"/>
            <a:chExt cx="751660" cy="692612"/>
          </a:xfrm>
        </p:grpSpPr>
        <p:sp>
          <p:nvSpPr>
            <p:cNvPr id="195" name="Shape 252"/>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6" name="Picture 195"/>
            <p:cNvPicPr>
              <a:picLocks noChangeAspect="1"/>
            </p:cNvPicPr>
            <p:nvPr/>
          </p:nvPicPr>
          <p:blipFill>
            <a:blip r:embed="rId3">
              <a:biLevel thresh="50000"/>
            </a:blip>
            <a:stretch>
              <a:fillRect/>
            </a:stretch>
          </p:blipFill>
          <p:spPr>
            <a:xfrm>
              <a:off x="3727536" y="2201302"/>
              <a:ext cx="548298" cy="417748"/>
            </a:xfrm>
            <a:prstGeom prst="rect">
              <a:avLst/>
            </a:prstGeom>
          </p:spPr>
        </p:pic>
      </p:gr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6" name="Group 5">
            <a:extLst>
              <a:ext uri="{FF2B5EF4-FFF2-40B4-BE49-F238E27FC236}">
                <a16:creationId xmlns:a16="http://schemas.microsoft.com/office/drawing/2014/main" id="{70FCAE4C-B09B-8443-B9E1-0B0F92327C1B}"/>
              </a:ext>
            </a:extLst>
          </p:cNvPr>
          <p:cNvGrpSpPr/>
          <p:nvPr/>
        </p:nvGrpSpPr>
        <p:grpSpPr>
          <a:xfrm>
            <a:off x="6587463" y="2092052"/>
            <a:ext cx="751660" cy="692612"/>
            <a:chOff x="6587463" y="2092052"/>
            <a:chExt cx="751660" cy="692612"/>
          </a:xfrm>
        </p:grpSpPr>
        <p:sp>
          <p:nvSpPr>
            <p:cNvPr id="201" name="Shape 252"/>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2" name="Picture 201"/>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nvGrpSpPr>
          <p:cNvPr id="207" name="Group 206"/>
          <p:cNvGrpSpPr/>
          <p:nvPr/>
        </p:nvGrpSpPr>
        <p:grpSpPr>
          <a:xfrm>
            <a:off x="3575645" y="4807701"/>
            <a:ext cx="751660" cy="692612"/>
            <a:chOff x="7776669" y="5031984"/>
            <a:chExt cx="751660" cy="692612"/>
          </a:xfrm>
        </p:grpSpPr>
        <p:sp>
          <p:nvSpPr>
            <p:cNvPr id="209" name="Shape 252"/>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10" name="Picture 209"/>
            <p:cNvPicPr>
              <a:picLocks noChangeAspect="1"/>
            </p:cNvPicPr>
            <p:nvPr/>
          </p:nvPicPr>
          <p:blipFill>
            <a:blip r:embed="rId5">
              <a:biLevel thresh="50000"/>
            </a:blip>
            <a:stretch>
              <a:fillRect/>
            </a:stretch>
          </p:blipFill>
          <p:spPr>
            <a:xfrm>
              <a:off x="7915165" y="5141397"/>
              <a:ext cx="474667" cy="474667"/>
            </a:xfrm>
            <a:prstGeom prst="rect">
              <a:avLst/>
            </a:prstGeom>
          </p:spPr>
        </p:pic>
      </p:grpSp>
      <p:grpSp>
        <p:nvGrpSpPr>
          <p:cNvPr id="212" name="Group 211"/>
          <p:cNvGrpSpPr/>
          <p:nvPr/>
        </p:nvGrpSpPr>
        <p:grpSpPr>
          <a:xfrm>
            <a:off x="6568428" y="4819074"/>
            <a:ext cx="751660" cy="692612"/>
            <a:chOff x="1817518" y="5607780"/>
            <a:chExt cx="751660" cy="692612"/>
          </a:xfrm>
        </p:grpSpPr>
        <p:sp>
          <p:nvSpPr>
            <p:cNvPr id="214" name="Shape 252"/>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15" name="Picture 214"/>
            <p:cNvPicPr>
              <a:picLocks noChangeAspect="1"/>
            </p:cNvPicPr>
            <p:nvPr/>
          </p:nvPicPr>
          <p:blipFill>
            <a:blip r:embed="rId6">
              <a:biLevel thresh="50000"/>
            </a:blip>
            <a:stretch>
              <a:fillRect/>
            </a:stretch>
          </p:blipFill>
          <p:spPr>
            <a:xfrm>
              <a:off x="1960226" y="5755930"/>
              <a:ext cx="479744" cy="396311"/>
            </a:xfrm>
            <a:prstGeom prst="rect">
              <a:avLst/>
            </a:prstGeom>
          </p:spPr>
        </p:pic>
      </p:grpSp>
      <p:grpSp>
        <p:nvGrpSpPr>
          <p:cNvPr id="11" name="Group 10">
            <a:extLst>
              <a:ext uri="{FF2B5EF4-FFF2-40B4-BE49-F238E27FC236}">
                <a16:creationId xmlns:a16="http://schemas.microsoft.com/office/drawing/2014/main" id="{55DBA817-FAD3-9C4A-A840-E2AA176BD47E}"/>
              </a:ext>
            </a:extLst>
          </p:cNvPr>
          <p:cNvGrpSpPr/>
          <p:nvPr/>
        </p:nvGrpSpPr>
        <p:grpSpPr>
          <a:xfrm>
            <a:off x="583315" y="4742217"/>
            <a:ext cx="749808" cy="694944"/>
            <a:chOff x="583315" y="4742217"/>
            <a:chExt cx="749808" cy="694944"/>
          </a:xfrm>
        </p:grpSpPr>
        <p:grpSp>
          <p:nvGrpSpPr>
            <p:cNvPr id="217" name="Group 216">
              <a:extLst>
                <a:ext uri="{FF2B5EF4-FFF2-40B4-BE49-F238E27FC236}">
                  <a16:creationId xmlns:a16="http://schemas.microsoft.com/office/drawing/2014/main" id="{624E9F31-379E-DA48-AB34-7761EF12F22B}"/>
                </a:ext>
              </a:extLst>
            </p:cNvPr>
            <p:cNvGrpSpPr/>
            <p:nvPr/>
          </p:nvGrpSpPr>
          <p:grpSpPr>
            <a:xfrm>
              <a:off x="583315" y="4742217"/>
              <a:ext cx="749808" cy="694944"/>
              <a:chOff x="515395" y="1714061"/>
              <a:chExt cx="749808" cy="694944"/>
            </a:xfrm>
          </p:grpSpPr>
          <p:sp>
            <p:nvSpPr>
              <p:cNvPr id="219" name="Shape 252">
                <a:extLst>
                  <a:ext uri="{FF2B5EF4-FFF2-40B4-BE49-F238E27FC236}">
                    <a16:creationId xmlns:a16="http://schemas.microsoft.com/office/drawing/2014/main" id="{8ABC662C-1E0C-0A46-B2F3-194309D4DDAC}"/>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222" name="Straight Arrow Connector 221">
                <a:extLst>
                  <a:ext uri="{FF2B5EF4-FFF2-40B4-BE49-F238E27FC236}">
                    <a16:creationId xmlns:a16="http://schemas.microsoft.com/office/drawing/2014/main" id="{163A0CFB-8073-964B-AEC9-D4AE6C12DDC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223" name="Straight Arrow Connector 222">
                <a:extLst>
                  <a:ext uri="{FF2B5EF4-FFF2-40B4-BE49-F238E27FC236}">
                    <a16:creationId xmlns:a16="http://schemas.microsoft.com/office/drawing/2014/main" id="{576D6AD1-424A-AE49-B31A-E36F66AA88A6}"/>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224" name="Straight Arrow Connector 223">
                <a:extLst>
                  <a:ext uri="{FF2B5EF4-FFF2-40B4-BE49-F238E27FC236}">
                    <a16:creationId xmlns:a16="http://schemas.microsoft.com/office/drawing/2014/main" id="{73895D77-7D51-3D43-A576-FB87DFBF1687}"/>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225" name="Straight Arrow Connector 224">
                <a:extLst>
                  <a:ext uri="{FF2B5EF4-FFF2-40B4-BE49-F238E27FC236}">
                    <a16:creationId xmlns:a16="http://schemas.microsoft.com/office/drawing/2014/main" id="{7FFB29E7-EDEB-014C-88AC-5E8F0802A6A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227" name="Picture 226">
              <a:extLst>
                <a:ext uri="{FF2B5EF4-FFF2-40B4-BE49-F238E27FC236}">
                  <a16:creationId xmlns:a16="http://schemas.microsoft.com/office/drawing/2014/main" id="{2259D2A3-E478-1C4C-AD71-880F98A95B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pic>
        <p:nvPicPr>
          <p:cNvPr id="7" name="Picture 6"/>
          <p:cNvPicPr>
            <a:picLocks noChangeAspect="1"/>
          </p:cNvPicPr>
          <p:nvPr/>
        </p:nvPicPr>
        <p:blipFill>
          <a:blip r:embed="rId8"/>
          <a:stretch>
            <a:fillRect/>
          </a:stretch>
        </p:blipFill>
        <p:spPr>
          <a:xfrm>
            <a:off x="669461" y="3592626"/>
            <a:ext cx="647381" cy="241300"/>
          </a:xfrm>
          <a:prstGeom prst="rect">
            <a:avLst/>
          </a:prstGeom>
        </p:spPr>
      </p:pic>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Instance of a virtual server.</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74" name="Shape 519">
            <a:extLst>
              <a:ext uri="{FF2B5EF4-FFF2-40B4-BE49-F238E27FC236}">
                <a16:creationId xmlns:a16="http://schemas.microsoft.com/office/drawing/2014/main" id="{77CDD80B-5AC9-774A-A90F-F617537C7635}"/>
              </a:ext>
            </a:extLst>
          </p:cNvPr>
          <p:cNvSpPr/>
          <p:nvPr/>
        </p:nvSpPr>
        <p:spPr>
          <a:xfrm>
            <a:off x="4587164" y="48174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75" name="Shape 519">
            <a:extLst>
              <a:ext uri="{FF2B5EF4-FFF2-40B4-BE49-F238E27FC236}">
                <a16:creationId xmlns:a16="http://schemas.microsoft.com/office/drawing/2014/main" id="{F6880CDC-CBBB-9941-B095-9AA3A3A3A888}"/>
              </a:ext>
            </a:extLst>
          </p:cNvPr>
          <p:cNvSpPr/>
          <p:nvPr/>
        </p:nvSpPr>
        <p:spPr>
          <a:xfrm>
            <a:off x="7728348" y="4791663"/>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sp>
        <p:nvSpPr>
          <p:cNvPr id="79" name="Shape 519">
            <a:extLst>
              <a:ext uri="{FF2B5EF4-FFF2-40B4-BE49-F238E27FC236}">
                <a16:creationId xmlns:a16="http://schemas.microsoft.com/office/drawing/2014/main" id="{6D2F23F7-3CEA-104F-A3FF-5DC972173D3A}"/>
              </a:ext>
            </a:extLst>
          </p:cNvPr>
          <p:cNvSpPr/>
          <p:nvPr/>
        </p:nvSpPr>
        <p:spPr>
          <a:xfrm>
            <a:off x="7775478" y="3498348"/>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0" name="Shape 519">
            <a:extLst>
              <a:ext uri="{FF2B5EF4-FFF2-40B4-BE49-F238E27FC236}">
                <a16:creationId xmlns:a16="http://schemas.microsoft.com/office/drawing/2014/main" id="{14EA8709-F3E7-8649-836F-779F744F2AC3}"/>
              </a:ext>
            </a:extLst>
          </p:cNvPr>
          <p:cNvSpPr/>
          <p:nvPr/>
        </p:nvSpPr>
        <p:spPr>
          <a:xfrm>
            <a:off x="1482530" y="4784329"/>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68727"/>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pic>
        <p:nvPicPr>
          <p:cNvPr id="82" name="Picture 81">
            <a:extLst>
              <a:ext uri="{FF2B5EF4-FFF2-40B4-BE49-F238E27FC236}">
                <a16:creationId xmlns:a16="http://schemas.microsoft.com/office/drawing/2014/main" id="{19CAFDA9-53C4-8843-AFD1-0EA714222CB9}"/>
              </a:ext>
            </a:extLst>
          </p:cNvPr>
          <p:cNvPicPr>
            <a:picLocks noChangeAspect="1"/>
          </p:cNvPicPr>
          <p:nvPr/>
        </p:nvPicPr>
        <p:blipFill>
          <a:blip r:embed="rId9">
            <a:duotone>
              <a:schemeClr val="accent2">
                <a:shade val="45000"/>
                <a:satMod val="135000"/>
              </a:schemeClr>
              <a:prstClr val="white"/>
            </a:duotone>
          </a:blip>
          <a:stretch>
            <a:fillRect/>
          </a:stretch>
        </p:blipFill>
        <p:spPr>
          <a:xfrm>
            <a:off x="6772908" y="3628708"/>
            <a:ext cx="417972" cy="484984"/>
          </a:xfrm>
          <a:prstGeom prst="rect">
            <a:avLst/>
          </a:prstGeom>
        </p:spPr>
      </p:pic>
      <p:grpSp>
        <p:nvGrpSpPr>
          <p:cNvPr id="136" name="Group 135"/>
          <p:cNvGrpSpPr/>
          <p:nvPr/>
        </p:nvGrpSpPr>
        <p:grpSpPr>
          <a:xfrm>
            <a:off x="3568601" y="6356038"/>
            <a:ext cx="707233" cy="707233"/>
            <a:chOff x="7609623" y="4471311"/>
            <a:chExt cx="707233" cy="707233"/>
          </a:xfrm>
        </p:grpSpPr>
        <p:sp>
          <p:nvSpPr>
            <p:cNvPr id="137" name="Shape 482"/>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8" name="Picture 1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sp>
        <p:nvSpPr>
          <p:cNvPr id="140" name="Shape 483">
            <a:extLst>
              <a:ext uri="{FF2B5EF4-FFF2-40B4-BE49-F238E27FC236}">
                <a16:creationId xmlns:a16="http://schemas.microsoft.com/office/drawing/2014/main" id="{DAE197B8-EC4E-FE46-BAF4-AB006F0335A2}"/>
              </a:ext>
            </a:extLst>
          </p:cNvPr>
          <p:cNvSpPr/>
          <p:nvPr/>
        </p:nvSpPr>
        <p:spPr>
          <a:xfrm>
            <a:off x="3748291" y="7087128"/>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146" name="Group 145">
            <a:extLst>
              <a:ext uri="{FF2B5EF4-FFF2-40B4-BE49-F238E27FC236}">
                <a16:creationId xmlns:a16="http://schemas.microsoft.com/office/drawing/2014/main" id="{2CF5EE4B-6139-BD46-AAEE-3B5EC1F0E805}"/>
              </a:ext>
            </a:extLst>
          </p:cNvPr>
          <p:cNvGrpSpPr/>
          <p:nvPr/>
        </p:nvGrpSpPr>
        <p:grpSpPr>
          <a:xfrm>
            <a:off x="559577" y="6353652"/>
            <a:ext cx="707233" cy="707233"/>
            <a:chOff x="7501911" y="4773057"/>
            <a:chExt cx="707233" cy="707233"/>
          </a:xfrm>
        </p:grpSpPr>
        <p:sp>
          <p:nvSpPr>
            <p:cNvPr id="148" name="Shape 482">
              <a:extLst>
                <a:ext uri="{FF2B5EF4-FFF2-40B4-BE49-F238E27FC236}">
                  <a16:creationId xmlns:a16="http://schemas.microsoft.com/office/drawing/2014/main" id="{545518BE-0F57-F54B-A211-7DB848E55AF8}"/>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49" name="Picture 148">
              <a:extLst>
                <a:ext uri="{FF2B5EF4-FFF2-40B4-BE49-F238E27FC236}">
                  <a16:creationId xmlns:a16="http://schemas.microsoft.com/office/drawing/2014/main" id="{81F7F6CA-4544-8442-A78B-24A88CF1BCE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150" name="Shape 495">
            <a:extLst>
              <a:ext uri="{FF2B5EF4-FFF2-40B4-BE49-F238E27FC236}">
                <a16:creationId xmlns:a16="http://schemas.microsoft.com/office/drawing/2014/main" id="{FB02F5DD-9E7B-1742-8082-C053CCC5F5F0}"/>
              </a:ext>
            </a:extLst>
          </p:cNvPr>
          <p:cNvSpPr/>
          <p:nvPr/>
        </p:nvSpPr>
        <p:spPr>
          <a:xfrm>
            <a:off x="1482530" y="6322674"/>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51" name="Shape 495">
            <a:extLst>
              <a:ext uri="{FF2B5EF4-FFF2-40B4-BE49-F238E27FC236}">
                <a16:creationId xmlns:a16="http://schemas.microsoft.com/office/drawing/2014/main" id="{FB02F5DD-9E7B-1742-8082-C053CCC5F5F0}"/>
              </a:ext>
            </a:extLst>
          </p:cNvPr>
          <p:cNvSpPr/>
          <p:nvPr/>
        </p:nvSpPr>
        <p:spPr>
          <a:xfrm>
            <a:off x="4587164" y="6360367"/>
            <a:ext cx="200778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grpSp>
        <p:nvGrpSpPr>
          <p:cNvPr id="2" name="Group 1">
            <a:extLst>
              <a:ext uri="{FF2B5EF4-FFF2-40B4-BE49-F238E27FC236}">
                <a16:creationId xmlns:a16="http://schemas.microsoft.com/office/drawing/2014/main" id="{E28F2769-EB76-E64F-8EAB-6D133B64B62E}"/>
              </a:ext>
            </a:extLst>
          </p:cNvPr>
          <p:cNvGrpSpPr/>
          <p:nvPr/>
        </p:nvGrpSpPr>
        <p:grpSpPr>
          <a:xfrm>
            <a:off x="559577" y="2006407"/>
            <a:ext cx="749808" cy="694944"/>
            <a:chOff x="559577" y="2006407"/>
            <a:chExt cx="749808" cy="694944"/>
          </a:xfrm>
        </p:grpSpPr>
        <p:sp>
          <p:nvSpPr>
            <p:cNvPr id="163" name="Shape 252">
              <a:extLst>
                <a:ext uri="{FF2B5EF4-FFF2-40B4-BE49-F238E27FC236}">
                  <a16:creationId xmlns:a16="http://schemas.microsoft.com/office/drawing/2014/main" id="{753EEF4B-49AF-1A44-9529-D046168C42F9}"/>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a:extLst>
                <a:ext uri="{FF2B5EF4-FFF2-40B4-BE49-F238E27FC236}">
                  <a16:creationId xmlns:a16="http://schemas.microsoft.com/office/drawing/2014/main" id="{17B2B3EF-8151-3946-B808-3B21CFDFE4AA}"/>
                </a:ext>
              </a:extLst>
            </p:cNvPr>
            <p:cNvPicPr>
              <a:picLocks noChangeAspect="1"/>
            </p:cNvPicPr>
            <p:nvPr/>
          </p:nvPicPr>
          <p:blipFill>
            <a:blip r:embed="rId12"/>
            <a:stretch>
              <a:fillRect/>
            </a:stretch>
          </p:blipFill>
          <p:spPr>
            <a:xfrm>
              <a:off x="707154" y="2078509"/>
              <a:ext cx="459203" cy="459203"/>
            </a:xfrm>
            <a:prstGeom prst="rect">
              <a:avLst/>
            </a:prstGeom>
          </p:spPr>
        </p:pic>
      </p:gr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86" name="Shape 483">
            <a:extLst>
              <a:ext uri="{FF2B5EF4-FFF2-40B4-BE49-F238E27FC236}">
                <a16:creationId xmlns:a16="http://schemas.microsoft.com/office/drawing/2014/main" id="{99649CF6-15B7-CF42-B782-BC1A56FD6421}"/>
              </a:ext>
            </a:extLst>
          </p:cNvPr>
          <p:cNvSpPr/>
          <p:nvPr/>
        </p:nvSpPr>
        <p:spPr>
          <a:xfrm>
            <a:off x="732048" y="547249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sp>
        <p:nvSpPr>
          <p:cNvPr id="88" name="Shape 254">
            <a:extLst>
              <a:ext uri="{FF2B5EF4-FFF2-40B4-BE49-F238E27FC236}">
                <a16:creationId xmlns:a16="http://schemas.microsoft.com/office/drawing/2014/main" id="{A06FA1A4-29FA-5641-A0C8-A6AC40CC86FF}"/>
              </a:ext>
            </a:extLst>
          </p:cNvPr>
          <p:cNvSpPr/>
          <p:nvPr/>
        </p:nvSpPr>
        <p:spPr>
          <a:xfrm>
            <a:off x="3709192" y="5555774"/>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89" name="Shape 254">
            <a:extLst>
              <a:ext uri="{FF2B5EF4-FFF2-40B4-BE49-F238E27FC236}">
                <a16:creationId xmlns:a16="http://schemas.microsoft.com/office/drawing/2014/main" id="{4C281247-8F19-CF41-99D8-04788B1CCF54}"/>
              </a:ext>
            </a:extLst>
          </p:cNvPr>
          <p:cNvSpPr/>
          <p:nvPr/>
        </p:nvSpPr>
        <p:spPr>
          <a:xfrm>
            <a:off x="6761704" y="555549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90" name="Shape 254">
            <a:extLst>
              <a:ext uri="{FF2B5EF4-FFF2-40B4-BE49-F238E27FC236}">
                <a16:creationId xmlns:a16="http://schemas.microsoft.com/office/drawing/2014/main" id="{44CAD49D-C3D6-0D44-85A9-78507A913894}"/>
              </a:ext>
            </a:extLst>
          </p:cNvPr>
          <p:cNvSpPr/>
          <p:nvPr/>
        </p:nvSpPr>
        <p:spPr>
          <a:xfrm>
            <a:off x="657508" y="7090331"/>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Tree>
    <p:extLst>
      <p:ext uri="{BB962C8B-B14F-4D97-AF65-F5344CB8AC3E}">
        <p14:creationId xmlns:p14="http://schemas.microsoft.com/office/powerpoint/2010/main" val="77776577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76" name="Shape 519">
            <a:extLst>
              <a:ext uri="{FF2B5EF4-FFF2-40B4-BE49-F238E27FC236}">
                <a16:creationId xmlns:a16="http://schemas.microsoft.com/office/drawing/2014/main" id="{0A17F2E7-8F4C-7E45-9B72-D95327B12454}"/>
              </a:ext>
            </a:extLst>
          </p:cNvPr>
          <p:cNvSpPr/>
          <p:nvPr/>
        </p:nvSpPr>
        <p:spPr>
          <a:xfrm>
            <a:off x="1384107" y="225315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77" name="Shape 519">
            <a:extLst>
              <a:ext uri="{FF2B5EF4-FFF2-40B4-BE49-F238E27FC236}">
                <a16:creationId xmlns:a16="http://schemas.microsoft.com/office/drawing/2014/main" id="{8691A051-C7D7-F342-832B-986AB148F51C}"/>
              </a:ext>
            </a:extLst>
          </p:cNvPr>
          <p:cNvSpPr/>
          <p:nvPr/>
        </p:nvSpPr>
        <p:spPr>
          <a:xfrm>
            <a:off x="4567713" y="223527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78" name="Shape 519">
            <a:extLst>
              <a:ext uri="{FF2B5EF4-FFF2-40B4-BE49-F238E27FC236}">
                <a16:creationId xmlns:a16="http://schemas.microsoft.com/office/drawing/2014/main" id="{0B0283A4-7F64-3A41-89A1-6A3FED6BD213}"/>
              </a:ext>
            </a:extLst>
          </p:cNvPr>
          <p:cNvSpPr/>
          <p:nvPr/>
        </p:nvSpPr>
        <p:spPr>
          <a:xfrm>
            <a:off x="7647141" y="223527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84" name="Picture 83">
            <a:extLst>
              <a:ext uri="{FF2B5EF4-FFF2-40B4-BE49-F238E27FC236}">
                <a16:creationId xmlns:a16="http://schemas.microsoft.com/office/drawing/2014/main" id="{B8F5B5F4-A916-8841-8D32-898CB1662997}"/>
              </a:ext>
            </a:extLst>
          </p:cNvPr>
          <p:cNvPicPr>
            <a:picLocks noChangeAspect="1"/>
          </p:cNvPicPr>
          <p:nvPr/>
        </p:nvPicPr>
        <p:blipFill>
          <a:blip r:embed="rId2">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88" name="Picture 87">
            <a:extLst>
              <a:ext uri="{FF2B5EF4-FFF2-40B4-BE49-F238E27FC236}">
                <a16:creationId xmlns:a16="http://schemas.microsoft.com/office/drawing/2014/main" id="{1A1B628F-C5F5-8A4F-9A65-AB5C2EF62520}"/>
              </a:ext>
            </a:extLst>
          </p:cNvPr>
          <p:cNvPicPr>
            <a:picLocks noChangeAspect="1"/>
          </p:cNvPicPr>
          <p:nvPr/>
        </p:nvPicPr>
        <p:blipFill>
          <a:blip r:embed="rId3">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91" name="Picture 90">
            <a:extLst>
              <a:ext uri="{FF2B5EF4-FFF2-40B4-BE49-F238E27FC236}">
                <a16:creationId xmlns:a16="http://schemas.microsoft.com/office/drawing/2014/main" id="{0A0EA81A-81F6-E742-A3B7-9F5CE32BFBC8}"/>
              </a:ext>
            </a:extLst>
          </p:cNvPr>
          <p:cNvPicPr>
            <a:picLocks noChangeAspect="1"/>
          </p:cNvPicPr>
          <p:nvPr/>
        </p:nvPicPr>
        <p:blipFill>
          <a:blip r:embed="rId4">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17" name="Shape 254">
            <a:extLst>
              <a:ext uri="{FF2B5EF4-FFF2-40B4-BE49-F238E27FC236}">
                <a16:creationId xmlns:a16="http://schemas.microsoft.com/office/drawing/2014/main" id="{8AAE43AA-D1F4-014A-8510-C3D214790436}"/>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18" name="Shape 254">
            <a:extLst>
              <a:ext uri="{FF2B5EF4-FFF2-40B4-BE49-F238E27FC236}">
                <a16:creationId xmlns:a16="http://schemas.microsoft.com/office/drawing/2014/main" id="{95EEE241-2F04-FA48-A766-697F28FDB159}"/>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19" name="Shape 254">
            <a:extLst>
              <a:ext uri="{FF2B5EF4-FFF2-40B4-BE49-F238E27FC236}">
                <a16:creationId xmlns:a16="http://schemas.microsoft.com/office/drawing/2014/main" id="{266BB8FB-B263-7442-BB3C-1E052EA2CAB1}"/>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spTree>
    <p:extLst>
      <p:ext uri="{BB962C8B-B14F-4D97-AF65-F5344CB8AC3E}">
        <p14:creationId xmlns:p14="http://schemas.microsoft.com/office/powerpoint/2010/main" val="287163212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416852"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 name="Rounded Rectangle 38"/>
          <p:cNvSpPr/>
          <p:nvPr/>
        </p:nvSpPr>
        <p:spPr>
          <a:xfrm>
            <a:off x="170482" y="1819019"/>
            <a:ext cx="7760644" cy="5697659"/>
          </a:xfrm>
          <a:prstGeom prst="roundRect">
            <a:avLst>
              <a:gd name="adj" fmla="val 9818"/>
            </a:avLst>
          </a:prstGeom>
          <a:noFill/>
          <a:ln w="1270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grpSp>
        <p:nvGrpSpPr>
          <p:cNvPr id="10" name="Group 9"/>
          <p:cNvGrpSpPr/>
          <p:nvPr/>
        </p:nvGrpSpPr>
        <p:grpSpPr>
          <a:xfrm>
            <a:off x="366359" y="1989734"/>
            <a:ext cx="6390820" cy="5309967"/>
            <a:chOff x="1609584" y="3497259"/>
            <a:chExt cx="4801726" cy="3150328"/>
          </a:xfrm>
        </p:grpSpPr>
        <p:grpSp>
          <p:nvGrpSpPr>
            <p:cNvPr id="2" name="Group 1"/>
            <p:cNvGrpSpPr/>
            <p:nvPr/>
          </p:nvGrpSpPr>
          <p:grpSpPr>
            <a:xfrm>
              <a:off x="1609584" y="3497259"/>
              <a:ext cx="4801726" cy="3150328"/>
              <a:chOff x="683896" y="4852368"/>
              <a:chExt cx="1752600" cy="1891918"/>
            </a:xfrm>
          </p:grpSpPr>
          <p:sp>
            <p:nvSpPr>
              <p:cNvPr id="42" name="Rounded Rectangle 41"/>
              <p:cNvSpPr/>
              <p:nvPr/>
            </p:nvSpPr>
            <p:spPr>
              <a:xfrm>
                <a:off x="683896" y="4853407"/>
                <a:ext cx="1752600" cy="1890879"/>
              </a:xfrm>
              <a:prstGeom prst="roundRect">
                <a:avLst>
                  <a:gd name="adj" fmla="val 9818"/>
                </a:avLst>
              </a:prstGeom>
              <a:noFill/>
              <a:ln w="127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3" name="Shape 535"/>
              <p:cNvSpPr/>
              <p:nvPr/>
            </p:nvSpPr>
            <p:spPr>
              <a:xfrm>
                <a:off x="771166" y="4852368"/>
                <a:ext cx="298649" cy="10234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us-south</a:t>
                </a:r>
                <a:endParaRPr sz="1000" dirty="0"/>
              </a:p>
            </p:txBody>
          </p:sp>
        </p:grpSp>
        <p:grpSp>
          <p:nvGrpSpPr>
            <p:cNvPr id="7" name="Group 6"/>
            <p:cNvGrpSpPr/>
            <p:nvPr/>
          </p:nvGrpSpPr>
          <p:grpSpPr>
            <a:xfrm>
              <a:off x="1807503" y="3737320"/>
              <a:ext cx="1715040" cy="2772343"/>
              <a:chOff x="4101661" y="4729404"/>
              <a:chExt cx="751209" cy="2092167"/>
            </a:xfrm>
          </p:grpSpPr>
          <p:sp>
            <p:nvSpPr>
              <p:cNvPr id="44" name="Rounded Rectangle 43"/>
              <p:cNvSpPr/>
              <p:nvPr/>
            </p:nvSpPr>
            <p:spPr>
              <a:xfrm>
                <a:off x="4101661" y="4753288"/>
                <a:ext cx="751209" cy="2068283"/>
              </a:xfrm>
              <a:prstGeom prst="roundRect">
                <a:avLst>
                  <a:gd name="adj" fmla="val 9818"/>
                </a:avLst>
              </a:prstGeom>
              <a:noFill/>
              <a:ln w="127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5" name="Shape 535"/>
              <p:cNvSpPr/>
              <p:nvPr/>
            </p:nvSpPr>
            <p:spPr>
              <a:xfrm>
                <a:off x="4146030" y="4729404"/>
                <a:ext cx="311264" cy="12861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us-south-1 </a:t>
                </a:r>
                <a:endParaRPr sz="1200" dirty="0"/>
              </a:p>
            </p:txBody>
          </p:sp>
        </p:grpSp>
        <p:sp>
          <p:nvSpPr>
            <p:cNvPr id="27" name="Rounded Rectangle 26"/>
            <p:cNvSpPr/>
            <p:nvPr/>
          </p:nvSpPr>
          <p:spPr>
            <a:xfrm>
              <a:off x="2006264" y="4055820"/>
              <a:ext cx="1309596" cy="1019844"/>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28" name="Rounded Rectangle 27"/>
            <p:cNvSpPr/>
            <p:nvPr/>
          </p:nvSpPr>
          <p:spPr>
            <a:xfrm>
              <a:off x="2168421" y="5598778"/>
              <a:ext cx="3670882" cy="571939"/>
            </a:xfrm>
            <a:prstGeom prst="roundRect">
              <a:avLst>
                <a:gd name="adj" fmla="val 9818"/>
              </a:avLst>
            </a:prstGeom>
            <a:noFill/>
            <a:ln w="1270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9" name="Shape 535"/>
            <p:cNvSpPr/>
            <p:nvPr/>
          </p:nvSpPr>
          <p:spPr>
            <a:xfrm>
              <a:off x="2074105" y="4926940"/>
              <a:ext cx="1193160" cy="17042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Subnet 10.10.10.0/24</a:t>
              </a:r>
              <a:endParaRPr sz="1200" dirty="0"/>
            </a:p>
          </p:txBody>
        </p:sp>
        <p:sp>
          <p:nvSpPr>
            <p:cNvPr id="35" name="Shape 535"/>
            <p:cNvSpPr/>
            <p:nvPr/>
          </p:nvSpPr>
          <p:spPr>
            <a:xfrm>
              <a:off x="3547117" y="4143357"/>
              <a:ext cx="959387" cy="17042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Security Group1</a:t>
              </a:r>
              <a:endParaRPr sz="1200" dirty="0"/>
            </a:p>
          </p:txBody>
        </p:sp>
      </p:grpSp>
      <p:pic>
        <p:nvPicPr>
          <p:cNvPr id="38" name="Picture 37"/>
          <p:cNvPicPr>
            <a:picLocks noChangeAspect="1"/>
          </p:cNvPicPr>
          <p:nvPr/>
        </p:nvPicPr>
        <p:blipFill>
          <a:blip r:embed="rId3"/>
          <a:stretch>
            <a:fillRect/>
          </a:stretch>
        </p:blipFill>
        <p:spPr>
          <a:xfrm>
            <a:off x="1027373" y="2757100"/>
            <a:ext cx="266569" cy="368300"/>
          </a:xfrm>
          <a:prstGeom prst="rect">
            <a:avLst/>
          </a:prstGeom>
        </p:spPr>
      </p:pic>
      <p:pic>
        <p:nvPicPr>
          <p:cNvPr id="49" name="Picture 48">
            <a:extLst>
              <a:ext uri="{FF2B5EF4-FFF2-40B4-BE49-F238E27FC236}">
                <a16:creationId xmlns:a16="http://schemas.microsoft.com/office/drawing/2014/main" id="{EF223050-B4C1-894E-A5FC-FEF3F4DB2D27}"/>
              </a:ext>
            </a:extLst>
          </p:cNvPr>
          <p:cNvPicPr>
            <a:picLocks noChangeAspect="1"/>
          </p:cNvPicPr>
          <p:nvPr/>
        </p:nvPicPr>
        <p:blipFill>
          <a:blip r:embed="rId4"/>
          <a:stretch>
            <a:fillRect/>
          </a:stretch>
        </p:blipFill>
        <p:spPr>
          <a:xfrm>
            <a:off x="369887" y="1641564"/>
            <a:ext cx="444281" cy="330200"/>
          </a:xfrm>
          <a:prstGeom prst="rect">
            <a:avLst/>
          </a:prstGeom>
        </p:spPr>
      </p:pic>
      <p:sp>
        <p:nvSpPr>
          <p:cNvPr id="51" name="Shape 535">
            <a:extLst>
              <a:ext uri="{FF2B5EF4-FFF2-40B4-BE49-F238E27FC236}">
                <a16:creationId xmlns:a16="http://schemas.microsoft.com/office/drawing/2014/main" id="{2C0D80E0-AF59-0E40-8930-ED0D9A0C9346}"/>
              </a:ext>
            </a:extLst>
          </p:cNvPr>
          <p:cNvSpPr/>
          <p:nvPr/>
        </p:nvSpPr>
        <p:spPr>
          <a:xfrm>
            <a:off x="1282888" y="2912062"/>
            <a:ext cx="92100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ACL1</a:t>
            </a:r>
            <a:endParaRPr sz="1200" dirty="0"/>
          </a:p>
        </p:txBody>
      </p:sp>
      <p:sp>
        <p:nvSpPr>
          <p:cNvPr id="72" name="Rounded Rectangle 71">
            <a:extLst>
              <a:ext uri="{FF2B5EF4-FFF2-40B4-BE49-F238E27FC236}">
                <a16:creationId xmlns:a16="http://schemas.microsoft.com/office/drawing/2014/main" id="{6506A56E-229C-B444-8BDB-CF25E56966B2}"/>
              </a:ext>
            </a:extLst>
          </p:cNvPr>
          <p:cNvSpPr/>
          <p:nvPr/>
        </p:nvSpPr>
        <p:spPr>
          <a:xfrm>
            <a:off x="884875" y="5154425"/>
            <a:ext cx="1742997" cy="1718976"/>
          </a:xfrm>
          <a:prstGeom prst="roundRect">
            <a:avLst>
              <a:gd name="adj" fmla="val 9818"/>
            </a:avLst>
          </a:prstGeom>
          <a:noFill/>
          <a:ln w="127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73" name="Shape 535">
            <a:extLst>
              <a:ext uri="{FF2B5EF4-FFF2-40B4-BE49-F238E27FC236}">
                <a16:creationId xmlns:a16="http://schemas.microsoft.com/office/drawing/2014/main" id="{0D24BEDF-3C1B-2448-B1B2-09D409D42E8D}"/>
              </a:ext>
            </a:extLst>
          </p:cNvPr>
          <p:cNvSpPr/>
          <p:nvPr/>
        </p:nvSpPr>
        <p:spPr>
          <a:xfrm>
            <a:off x="987745" y="6563881"/>
            <a:ext cx="1588027"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Subnet 10.20.10.0/24</a:t>
            </a:r>
            <a:endParaRPr sz="1200" dirty="0"/>
          </a:p>
        </p:txBody>
      </p:sp>
      <p:pic>
        <p:nvPicPr>
          <p:cNvPr id="84" name="Picture 83">
            <a:extLst>
              <a:ext uri="{FF2B5EF4-FFF2-40B4-BE49-F238E27FC236}">
                <a16:creationId xmlns:a16="http://schemas.microsoft.com/office/drawing/2014/main" id="{66F7EEB6-E833-1542-9283-457C3C8B5C1C}"/>
              </a:ext>
            </a:extLst>
          </p:cNvPr>
          <p:cNvPicPr>
            <a:picLocks noChangeAspect="1"/>
          </p:cNvPicPr>
          <p:nvPr/>
        </p:nvPicPr>
        <p:blipFill>
          <a:blip r:embed="rId3"/>
          <a:stretch>
            <a:fillRect/>
          </a:stretch>
        </p:blipFill>
        <p:spPr>
          <a:xfrm>
            <a:off x="957519" y="4949525"/>
            <a:ext cx="266569" cy="368300"/>
          </a:xfrm>
          <a:prstGeom prst="rect">
            <a:avLst/>
          </a:prstGeom>
        </p:spPr>
      </p:pic>
      <p:sp>
        <p:nvSpPr>
          <p:cNvPr id="85" name="Shape 535">
            <a:extLst>
              <a:ext uri="{FF2B5EF4-FFF2-40B4-BE49-F238E27FC236}">
                <a16:creationId xmlns:a16="http://schemas.microsoft.com/office/drawing/2014/main" id="{FDA1B9AE-CED9-5C41-A43E-30E42DDD16F9}"/>
              </a:ext>
            </a:extLst>
          </p:cNvPr>
          <p:cNvSpPr/>
          <p:nvPr/>
        </p:nvSpPr>
        <p:spPr>
          <a:xfrm>
            <a:off x="1194281" y="5116472"/>
            <a:ext cx="92100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ACL1</a:t>
            </a:r>
            <a:endParaRPr sz="1200" dirty="0"/>
          </a:p>
        </p:txBody>
      </p:sp>
      <p:sp>
        <p:nvSpPr>
          <p:cNvPr id="86" name="Rounded Rectangle 85">
            <a:extLst>
              <a:ext uri="{FF2B5EF4-FFF2-40B4-BE49-F238E27FC236}">
                <a16:creationId xmlns:a16="http://schemas.microsoft.com/office/drawing/2014/main" id="{4993E789-66E9-274F-A09D-087FFB2C2E23}"/>
              </a:ext>
            </a:extLst>
          </p:cNvPr>
          <p:cNvSpPr/>
          <p:nvPr/>
        </p:nvSpPr>
        <p:spPr>
          <a:xfrm>
            <a:off x="4186738" y="2447706"/>
            <a:ext cx="2282619" cy="4619517"/>
          </a:xfrm>
          <a:prstGeom prst="roundRect">
            <a:avLst>
              <a:gd name="adj" fmla="val 9818"/>
            </a:avLst>
          </a:prstGeom>
          <a:noFill/>
          <a:ln w="127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2" name="Rounded Rectangle 91">
            <a:extLst>
              <a:ext uri="{FF2B5EF4-FFF2-40B4-BE49-F238E27FC236}">
                <a16:creationId xmlns:a16="http://schemas.microsoft.com/office/drawing/2014/main" id="{44E3CB32-98FF-2249-B8A0-789FC06447D0}"/>
              </a:ext>
            </a:extLst>
          </p:cNvPr>
          <p:cNvSpPr/>
          <p:nvPr/>
        </p:nvSpPr>
        <p:spPr>
          <a:xfrm>
            <a:off x="4442373" y="2924965"/>
            <a:ext cx="1742997" cy="1718976"/>
          </a:xfrm>
          <a:prstGeom prst="roundRect">
            <a:avLst>
              <a:gd name="adj" fmla="val 9818"/>
            </a:avLst>
          </a:prstGeom>
          <a:noFill/>
          <a:ln w="127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93" name="Rounded Rectangle 92">
            <a:extLst>
              <a:ext uri="{FF2B5EF4-FFF2-40B4-BE49-F238E27FC236}">
                <a16:creationId xmlns:a16="http://schemas.microsoft.com/office/drawing/2014/main" id="{88163EE4-8CFF-BD48-8442-0408571AA578}"/>
              </a:ext>
            </a:extLst>
          </p:cNvPr>
          <p:cNvSpPr/>
          <p:nvPr/>
        </p:nvSpPr>
        <p:spPr>
          <a:xfrm>
            <a:off x="4429774" y="5174172"/>
            <a:ext cx="1742997" cy="1718976"/>
          </a:xfrm>
          <a:prstGeom prst="roundRect">
            <a:avLst>
              <a:gd name="adj" fmla="val 9818"/>
            </a:avLst>
          </a:prstGeom>
          <a:noFill/>
          <a:ln w="127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94" name="Picture 93">
            <a:extLst>
              <a:ext uri="{FF2B5EF4-FFF2-40B4-BE49-F238E27FC236}">
                <a16:creationId xmlns:a16="http://schemas.microsoft.com/office/drawing/2014/main" id="{3E795808-6134-7649-A1DD-3D6EBFF0374A}"/>
              </a:ext>
            </a:extLst>
          </p:cNvPr>
          <p:cNvPicPr>
            <a:picLocks noChangeAspect="1"/>
          </p:cNvPicPr>
          <p:nvPr/>
        </p:nvPicPr>
        <p:blipFill>
          <a:blip r:embed="rId3"/>
          <a:stretch>
            <a:fillRect/>
          </a:stretch>
        </p:blipFill>
        <p:spPr>
          <a:xfrm>
            <a:off x="4514687" y="2741859"/>
            <a:ext cx="266569" cy="368300"/>
          </a:xfrm>
          <a:prstGeom prst="rect">
            <a:avLst/>
          </a:prstGeom>
        </p:spPr>
      </p:pic>
      <p:sp>
        <p:nvSpPr>
          <p:cNvPr id="95" name="Shape 535">
            <a:extLst>
              <a:ext uri="{FF2B5EF4-FFF2-40B4-BE49-F238E27FC236}">
                <a16:creationId xmlns:a16="http://schemas.microsoft.com/office/drawing/2014/main" id="{2A7B03F8-F381-934F-ACAF-70AE02397A34}"/>
              </a:ext>
            </a:extLst>
          </p:cNvPr>
          <p:cNvSpPr/>
          <p:nvPr/>
        </p:nvSpPr>
        <p:spPr>
          <a:xfrm>
            <a:off x="4288947" y="2406589"/>
            <a:ext cx="945805"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us-south-2 </a:t>
            </a:r>
            <a:endParaRPr sz="1200" dirty="0"/>
          </a:p>
        </p:txBody>
      </p:sp>
      <p:sp>
        <p:nvSpPr>
          <p:cNvPr id="96" name="Shape 535">
            <a:extLst>
              <a:ext uri="{FF2B5EF4-FFF2-40B4-BE49-F238E27FC236}">
                <a16:creationId xmlns:a16="http://schemas.microsoft.com/office/drawing/2014/main" id="{09C250B8-62B2-0B45-A473-964CE099A64B}"/>
              </a:ext>
            </a:extLst>
          </p:cNvPr>
          <p:cNvSpPr/>
          <p:nvPr/>
        </p:nvSpPr>
        <p:spPr>
          <a:xfrm>
            <a:off x="4761709" y="2878579"/>
            <a:ext cx="92100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ACL1</a:t>
            </a:r>
            <a:endParaRPr sz="1200" dirty="0"/>
          </a:p>
        </p:txBody>
      </p:sp>
      <p:pic>
        <p:nvPicPr>
          <p:cNvPr id="97" name="Picture 96">
            <a:extLst>
              <a:ext uri="{FF2B5EF4-FFF2-40B4-BE49-F238E27FC236}">
                <a16:creationId xmlns:a16="http://schemas.microsoft.com/office/drawing/2014/main" id="{19B70E7F-636B-6444-9B12-8CF9D7A6B95C}"/>
              </a:ext>
            </a:extLst>
          </p:cNvPr>
          <p:cNvPicPr>
            <a:picLocks noChangeAspect="1"/>
          </p:cNvPicPr>
          <p:nvPr/>
        </p:nvPicPr>
        <p:blipFill>
          <a:blip r:embed="rId3"/>
          <a:stretch>
            <a:fillRect/>
          </a:stretch>
        </p:blipFill>
        <p:spPr>
          <a:xfrm>
            <a:off x="4485263" y="4957195"/>
            <a:ext cx="266569" cy="368300"/>
          </a:xfrm>
          <a:prstGeom prst="rect">
            <a:avLst/>
          </a:prstGeom>
        </p:spPr>
      </p:pic>
      <p:sp>
        <p:nvSpPr>
          <p:cNvPr id="98" name="Shape 535">
            <a:extLst>
              <a:ext uri="{FF2B5EF4-FFF2-40B4-BE49-F238E27FC236}">
                <a16:creationId xmlns:a16="http://schemas.microsoft.com/office/drawing/2014/main" id="{BB2833FC-EE7E-304C-A044-E1F1850F848F}"/>
              </a:ext>
            </a:extLst>
          </p:cNvPr>
          <p:cNvSpPr/>
          <p:nvPr/>
        </p:nvSpPr>
        <p:spPr>
          <a:xfrm>
            <a:off x="4722025" y="5135098"/>
            <a:ext cx="92100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ACL1</a:t>
            </a:r>
            <a:endParaRPr sz="1200" dirty="0"/>
          </a:p>
        </p:txBody>
      </p:sp>
      <p:sp>
        <p:nvSpPr>
          <p:cNvPr id="130" name="Rounded Rectangle 129">
            <a:extLst>
              <a:ext uri="{FF2B5EF4-FFF2-40B4-BE49-F238E27FC236}">
                <a16:creationId xmlns:a16="http://schemas.microsoft.com/office/drawing/2014/main" id="{E1561D93-652E-804D-BE49-7F40F1E6FCD6}"/>
              </a:ext>
            </a:extLst>
          </p:cNvPr>
          <p:cNvSpPr/>
          <p:nvPr/>
        </p:nvSpPr>
        <p:spPr>
          <a:xfrm>
            <a:off x="1110140" y="3328931"/>
            <a:ext cx="4885731" cy="964019"/>
          </a:xfrm>
          <a:prstGeom prst="roundRect">
            <a:avLst>
              <a:gd name="adj" fmla="val 9818"/>
            </a:avLst>
          </a:prstGeom>
          <a:noFill/>
          <a:ln w="1270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31" name="Shape 535">
            <a:extLst>
              <a:ext uri="{FF2B5EF4-FFF2-40B4-BE49-F238E27FC236}">
                <a16:creationId xmlns:a16="http://schemas.microsoft.com/office/drawing/2014/main" id="{86587FE5-5799-D742-8CDC-9FDCFF7751A9}"/>
              </a:ext>
            </a:extLst>
          </p:cNvPr>
          <p:cNvSpPr/>
          <p:nvPr/>
        </p:nvSpPr>
        <p:spPr>
          <a:xfrm>
            <a:off x="4534035" y="4365554"/>
            <a:ext cx="1588027"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Subnet 10.10.40.0/24</a:t>
            </a:r>
            <a:endParaRPr sz="1200" dirty="0"/>
          </a:p>
        </p:txBody>
      </p:sp>
      <p:sp>
        <p:nvSpPr>
          <p:cNvPr id="132" name="Shape 535">
            <a:extLst>
              <a:ext uri="{FF2B5EF4-FFF2-40B4-BE49-F238E27FC236}">
                <a16:creationId xmlns:a16="http://schemas.microsoft.com/office/drawing/2014/main" id="{5831B384-ADBF-7A4F-A74C-44836472C1B7}"/>
              </a:ext>
            </a:extLst>
          </p:cNvPr>
          <p:cNvSpPr/>
          <p:nvPr/>
        </p:nvSpPr>
        <p:spPr>
          <a:xfrm>
            <a:off x="4534033" y="6632640"/>
            <a:ext cx="1588027"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Subnet 10.10.30.0/24</a:t>
            </a:r>
            <a:endParaRPr sz="1200" dirty="0"/>
          </a:p>
        </p:txBody>
      </p:sp>
      <p:sp>
        <p:nvSpPr>
          <p:cNvPr id="133" name="Shape 535">
            <a:extLst>
              <a:ext uri="{FF2B5EF4-FFF2-40B4-BE49-F238E27FC236}">
                <a16:creationId xmlns:a16="http://schemas.microsoft.com/office/drawing/2014/main" id="{2ACA1C7F-2B12-724C-80F2-249C6669EB9E}"/>
              </a:ext>
            </a:extLst>
          </p:cNvPr>
          <p:cNvSpPr/>
          <p:nvPr/>
        </p:nvSpPr>
        <p:spPr>
          <a:xfrm>
            <a:off x="2927477" y="5243837"/>
            <a:ext cx="1276889"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Security Group2</a:t>
            </a:r>
            <a:endParaRPr sz="1200" dirty="0"/>
          </a:p>
        </p:txBody>
      </p:sp>
      <p:pic>
        <p:nvPicPr>
          <p:cNvPr id="136" name="Picture 135">
            <a:extLst>
              <a:ext uri="{FF2B5EF4-FFF2-40B4-BE49-F238E27FC236}">
                <a16:creationId xmlns:a16="http://schemas.microsoft.com/office/drawing/2014/main" id="{84A01719-0E7E-7E4A-88B1-00F7D9B4548D}"/>
              </a:ext>
            </a:extLst>
          </p:cNvPr>
          <p:cNvPicPr>
            <a:picLocks noChangeAspect="1"/>
          </p:cNvPicPr>
          <p:nvPr/>
        </p:nvPicPr>
        <p:blipFill>
          <a:blip r:embed="rId5"/>
          <a:stretch>
            <a:fillRect/>
          </a:stretch>
        </p:blipFill>
        <p:spPr>
          <a:xfrm>
            <a:off x="2470525" y="3670721"/>
            <a:ext cx="647381" cy="241300"/>
          </a:xfrm>
          <a:prstGeom prst="rect">
            <a:avLst/>
          </a:prstGeom>
        </p:spPr>
      </p:pic>
      <p:sp>
        <p:nvSpPr>
          <p:cNvPr id="138" name="Shape 535">
            <a:extLst>
              <a:ext uri="{FF2B5EF4-FFF2-40B4-BE49-F238E27FC236}">
                <a16:creationId xmlns:a16="http://schemas.microsoft.com/office/drawing/2014/main" id="{403ACB4E-2163-7C48-B7AA-71BC2A8B9C8E}"/>
              </a:ext>
            </a:extLst>
          </p:cNvPr>
          <p:cNvSpPr/>
          <p:nvPr/>
        </p:nvSpPr>
        <p:spPr>
          <a:xfrm>
            <a:off x="3029686" y="2595328"/>
            <a:ext cx="1276889"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Load Balancer</a:t>
            </a:r>
            <a:endParaRPr sz="1200" dirty="0"/>
          </a:p>
        </p:txBody>
      </p:sp>
      <p:grpSp>
        <p:nvGrpSpPr>
          <p:cNvPr id="139" name="Group 138">
            <a:extLst>
              <a:ext uri="{FF2B5EF4-FFF2-40B4-BE49-F238E27FC236}">
                <a16:creationId xmlns:a16="http://schemas.microsoft.com/office/drawing/2014/main" id="{609596C6-2E0E-E043-BD3A-6B87E28DC1E8}"/>
              </a:ext>
            </a:extLst>
          </p:cNvPr>
          <p:cNvGrpSpPr/>
          <p:nvPr/>
        </p:nvGrpSpPr>
        <p:grpSpPr>
          <a:xfrm>
            <a:off x="7012437" y="5072316"/>
            <a:ext cx="603504" cy="548640"/>
            <a:chOff x="5269342" y="4494809"/>
            <a:chExt cx="751660" cy="692612"/>
          </a:xfrm>
        </p:grpSpPr>
        <p:sp>
          <p:nvSpPr>
            <p:cNvPr id="140" name="Shape 252">
              <a:extLst>
                <a:ext uri="{FF2B5EF4-FFF2-40B4-BE49-F238E27FC236}">
                  <a16:creationId xmlns:a16="http://schemas.microsoft.com/office/drawing/2014/main" id="{5C52A603-DAC6-1E41-B2E0-314A7426430B}"/>
                </a:ext>
              </a:extLst>
            </p:cNvPr>
            <p:cNvSpPr/>
            <p:nvPr/>
          </p:nvSpPr>
          <p:spPr>
            <a:xfrm>
              <a:off x="5269342" y="449480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41" name="Picture 140">
              <a:extLst>
                <a:ext uri="{FF2B5EF4-FFF2-40B4-BE49-F238E27FC236}">
                  <a16:creationId xmlns:a16="http://schemas.microsoft.com/office/drawing/2014/main" id="{801190E4-7405-004D-AB8E-C020B3555CD0}"/>
                </a:ext>
              </a:extLst>
            </p:cNvPr>
            <p:cNvPicPr>
              <a:picLocks noChangeAspect="1"/>
            </p:cNvPicPr>
            <p:nvPr/>
          </p:nvPicPr>
          <p:blipFill>
            <a:blip r:embed="rId6">
              <a:biLevel thresh="50000"/>
            </a:blip>
            <a:stretch>
              <a:fillRect/>
            </a:stretch>
          </p:blipFill>
          <p:spPr>
            <a:xfrm>
              <a:off x="5424284" y="4635931"/>
              <a:ext cx="548298" cy="417748"/>
            </a:xfrm>
            <a:prstGeom prst="rect">
              <a:avLst/>
            </a:prstGeom>
          </p:spPr>
        </p:pic>
      </p:grpSp>
      <p:pic>
        <p:nvPicPr>
          <p:cNvPr id="142" name="Picture 141">
            <a:extLst>
              <a:ext uri="{FF2B5EF4-FFF2-40B4-BE49-F238E27FC236}">
                <a16:creationId xmlns:a16="http://schemas.microsoft.com/office/drawing/2014/main" id="{C74AFBD6-D704-2A46-8788-46E11326C782}"/>
              </a:ext>
            </a:extLst>
          </p:cNvPr>
          <p:cNvPicPr>
            <a:picLocks noChangeAspect="1"/>
          </p:cNvPicPr>
          <p:nvPr/>
        </p:nvPicPr>
        <p:blipFill>
          <a:blip r:embed="rId7">
            <a:duotone>
              <a:schemeClr val="accent1">
                <a:shade val="45000"/>
                <a:satMod val="135000"/>
              </a:schemeClr>
              <a:prstClr val="white"/>
            </a:duotone>
          </a:blip>
          <a:stretch>
            <a:fillRect/>
          </a:stretch>
        </p:blipFill>
        <p:spPr>
          <a:xfrm>
            <a:off x="8457093" y="4709891"/>
            <a:ext cx="767139" cy="780142"/>
          </a:xfrm>
          <a:prstGeom prst="rect">
            <a:avLst/>
          </a:prstGeom>
        </p:spPr>
      </p:pic>
      <p:sp>
        <p:nvSpPr>
          <p:cNvPr id="143" name="Shape 535">
            <a:extLst>
              <a:ext uri="{FF2B5EF4-FFF2-40B4-BE49-F238E27FC236}">
                <a16:creationId xmlns:a16="http://schemas.microsoft.com/office/drawing/2014/main" id="{AB479BC0-7AE2-AE4B-A149-96CE783D00E7}"/>
              </a:ext>
            </a:extLst>
          </p:cNvPr>
          <p:cNvSpPr/>
          <p:nvPr/>
        </p:nvSpPr>
        <p:spPr>
          <a:xfrm>
            <a:off x="2970558" y="3462886"/>
            <a:ext cx="1276889"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Floating IP</a:t>
            </a:r>
            <a:endParaRPr sz="1200" dirty="0"/>
          </a:p>
        </p:txBody>
      </p:sp>
      <p:sp>
        <p:nvSpPr>
          <p:cNvPr id="144" name="Shape 535">
            <a:extLst>
              <a:ext uri="{FF2B5EF4-FFF2-40B4-BE49-F238E27FC236}">
                <a16:creationId xmlns:a16="http://schemas.microsoft.com/office/drawing/2014/main" id="{C4DE55C6-5F50-8640-B46B-9AAF4C35EF44}"/>
              </a:ext>
            </a:extLst>
          </p:cNvPr>
          <p:cNvSpPr/>
          <p:nvPr/>
        </p:nvSpPr>
        <p:spPr>
          <a:xfrm>
            <a:off x="7041858" y="5576927"/>
            <a:ext cx="127688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Public </a:t>
            </a:r>
          </a:p>
          <a:p>
            <a:pPr lvl="0">
              <a:defRPr sz="1800"/>
            </a:pPr>
            <a:r>
              <a:rPr lang="en-US" sz="1200" dirty="0"/>
              <a:t>Gateway</a:t>
            </a:r>
            <a:endParaRPr sz="1200" dirty="0"/>
          </a:p>
        </p:txBody>
      </p:sp>
      <p:cxnSp>
        <p:nvCxnSpPr>
          <p:cNvPr id="6" name="Elbow Connector 5">
            <a:extLst>
              <a:ext uri="{FF2B5EF4-FFF2-40B4-BE49-F238E27FC236}">
                <a16:creationId xmlns:a16="http://schemas.microsoft.com/office/drawing/2014/main" id="{0FC30BE5-E059-0649-A408-F9FD60EDD58F}"/>
              </a:ext>
            </a:extLst>
          </p:cNvPr>
          <p:cNvCxnSpPr>
            <a:cxnSpLocks/>
          </p:cNvCxnSpPr>
          <p:nvPr/>
        </p:nvCxnSpPr>
        <p:spPr>
          <a:xfrm>
            <a:off x="3102165" y="3793021"/>
            <a:ext cx="5493667" cy="1116983"/>
          </a:xfrm>
          <a:prstGeom prst="bentConnector3">
            <a:avLst>
              <a:gd name="adj1" fmla="val 7965"/>
            </a:avLst>
          </a:prstGeom>
          <a:noFill/>
          <a:ln w="25400" cap="flat">
            <a:solidFill>
              <a:srgbClr val="FF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D51680F4-95E0-5E4A-B96F-61BAFE8BA8F0}"/>
              </a:ext>
            </a:extLst>
          </p:cNvPr>
          <p:cNvCxnSpPr>
            <a:cxnSpLocks/>
          </p:cNvCxnSpPr>
          <p:nvPr/>
        </p:nvCxnSpPr>
        <p:spPr>
          <a:xfrm>
            <a:off x="6185370" y="5344776"/>
            <a:ext cx="808571" cy="0"/>
          </a:xfrm>
          <a:prstGeom prst="straightConnector1">
            <a:avLst/>
          </a:prstGeom>
          <a:noFill/>
          <a:ln w="25400" cap="flat">
            <a:solidFill>
              <a:srgbClr val="4277BB"/>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46" name="Straight Arrow Connector 145">
            <a:extLst>
              <a:ext uri="{FF2B5EF4-FFF2-40B4-BE49-F238E27FC236}">
                <a16:creationId xmlns:a16="http://schemas.microsoft.com/office/drawing/2014/main" id="{11E2C7C9-4B0E-6A41-9633-64094DC93A00}"/>
              </a:ext>
            </a:extLst>
          </p:cNvPr>
          <p:cNvCxnSpPr>
            <a:cxnSpLocks/>
          </p:cNvCxnSpPr>
          <p:nvPr/>
        </p:nvCxnSpPr>
        <p:spPr>
          <a:xfrm>
            <a:off x="7623787" y="5352455"/>
            <a:ext cx="972045" cy="0"/>
          </a:xfrm>
          <a:prstGeom prst="straightConnector1">
            <a:avLst/>
          </a:prstGeom>
          <a:noFill/>
          <a:ln w="25400" cap="flat">
            <a:solidFill>
              <a:srgbClr val="4277BB"/>
            </a:solidFill>
            <a:prstDash val="solid"/>
            <a:miter lim="400000"/>
            <a:tailEnd type="triangle"/>
          </a:ln>
          <a:effectLst/>
        </p:spPr>
        <p:style>
          <a:lnRef idx="0">
            <a:scrgbClr r="0" g="0" b="0"/>
          </a:lnRef>
          <a:fillRef idx="0">
            <a:scrgbClr r="0" g="0" b="0"/>
          </a:fillRef>
          <a:effectRef idx="0">
            <a:scrgbClr r="0" g="0" b="0"/>
          </a:effectRef>
          <a:fontRef idx="none"/>
        </p:style>
      </p:cxnSp>
      <p:sp>
        <p:nvSpPr>
          <p:cNvPr id="147" name="Shape 535">
            <a:extLst>
              <a:ext uri="{FF2B5EF4-FFF2-40B4-BE49-F238E27FC236}">
                <a16:creationId xmlns:a16="http://schemas.microsoft.com/office/drawing/2014/main" id="{E0A77EA3-4B75-D44F-BF5F-94DDF18E42FB}"/>
              </a:ext>
            </a:extLst>
          </p:cNvPr>
          <p:cNvSpPr/>
          <p:nvPr/>
        </p:nvSpPr>
        <p:spPr>
          <a:xfrm>
            <a:off x="8541899" y="4472605"/>
            <a:ext cx="63086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Internet</a:t>
            </a:r>
            <a:endParaRPr sz="1200" dirty="0"/>
          </a:p>
        </p:txBody>
      </p:sp>
      <p:grpSp>
        <p:nvGrpSpPr>
          <p:cNvPr id="150" name="Group 149">
            <a:extLst>
              <a:ext uri="{FF2B5EF4-FFF2-40B4-BE49-F238E27FC236}">
                <a16:creationId xmlns:a16="http://schemas.microsoft.com/office/drawing/2014/main" id="{E93AFBBC-5635-054E-951F-07FBBB24B78D}"/>
              </a:ext>
            </a:extLst>
          </p:cNvPr>
          <p:cNvGrpSpPr/>
          <p:nvPr/>
        </p:nvGrpSpPr>
        <p:grpSpPr>
          <a:xfrm>
            <a:off x="8560470" y="5947283"/>
            <a:ext cx="603504" cy="548640"/>
            <a:chOff x="7855527" y="2681064"/>
            <a:chExt cx="751660" cy="692612"/>
          </a:xfrm>
        </p:grpSpPr>
        <p:sp>
          <p:nvSpPr>
            <p:cNvPr id="152" name="Shape 252">
              <a:extLst>
                <a:ext uri="{FF2B5EF4-FFF2-40B4-BE49-F238E27FC236}">
                  <a16:creationId xmlns:a16="http://schemas.microsoft.com/office/drawing/2014/main" id="{C76C8D00-1D52-DE46-9D1D-22103557D98C}"/>
                </a:ext>
              </a:extLst>
            </p:cNvPr>
            <p:cNvSpPr/>
            <p:nvPr/>
          </p:nvSpPr>
          <p:spPr>
            <a:xfrm>
              <a:off x="7855527" y="268106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3" name="Picture 152">
              <a:extLst>
                <a:ext uri="{FF2B5EF4-FFF2-40B4-BE49-F238E27FC236}">
                  <a16:creationId xmlns:a16="http://schemas.microsoft.com/office/drawing/2014/main" id="{8E1F765B-33DA-BE43-AC6A-13212444615B}"/>
                </a:ext>
              </a:extLst>
            </p:cNvPr>
            <p:cNvPicPr>
              <a:picLocks noChangeAspect="1"/>
            </p:cNvPicPr>
            <p:nvPr/>
          </p:nvPicPr>
          <p:blipFill>
            <a:blip r:embed="rId8">
              <a:biLevel thresh="50000"/>
            </a:blip>
            <a:stretch>
              <a:fillRect/>
            </a:stretch>
          </p:blipFill>
          <p:spPr>
            <a:xfrm>
              <a:off x="7974711" y="2794159"/>
              <a:ext cx="510949" cy="510949"/>
            </a:xfrm>
            <a:prstGeom prst="rect">
              <a:avLst/>
            </a:prstGeom>
          </p:spPr>
        </p:pic>
      </p:grpSp>
      <p:cxnSp>
        <p:nvCxnSpPr>
          <p:cNvPr id="26" name="Straight Arrow Connector 25">
            <a:extLst>
              <a:ext uri="{FF2B5EF4-FFF2-40B4-BE49-F238E27FC236}">
                <a16:creationId xmlns:a16="http://schemas.microsoft.com/office/drawing/2014/main" id="{6B17BE7F-BBEE-7647-BB5C-AC8BAEBE211B}"/>
              </a:ext>
            </a:extLst>
          </p:cNvPr>
          <p:cNvCxnSpPr>
            <a:cxnSpLocks/>
          </p:cNvCxnSpPr>
          <p:nvPr/>
        </p:nvCxnSpPr>
        <p:spPr>
          <a:xfrm flipV="1">
            <a:off x="7962422" y="6230049"/>
            <a:ext cx="579477" cy="1"/>
          </a:xfrm>
          <a:prstGeom prst="straightConnector1">
            <a:avLst/>
          </a:prstGeom>
          <a:noFill/>
          <a:ln w="25400" cap="flat">
            <a:solidFill>
              <a:srgbClr val="FF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162" name="Straight Arrow Connector 161">
            <a:extLst>
              <a:ext uri="{FF2B5EF4-FFF2-40B4-BE49-F238E27FC236}">
                <a16:creationId xmlns:a16="http://schemas.microsoft.com/office/drawing/2014/main" id="{A3F24C27-551E-314C-9FC4-89072B3AA1CD}"/>
              </a:ext>
            </a:extLst>
          </p:cNvPr>
          <p:cNvCxnSpPr>
            <a:cxnSpLocks/>
          </p:cNvCxnSpPr>
          <p:nvPr/>
        </p:nvCxnSpPr>
        <p:spPr>
          <a:xfrm>
            <a:off x="8854379" y="5484672"/>
            <a:ext cx="7843" cy="446972"/>
          </a:xfrm>
          <a:prstGeom prst="straightConnector1">
            <a:avLst/>
          </a:prstGeom>
          <a:noFill/>
          <a:ln w="25400" cap="flat">
            <a:solidFill>
              <a:srgbClr val="FF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165" name="Straight Arrow Connector 164">
            <a:extLst>
              <a:ext uri="{FF2B5EF4-FFF2-40B4-BE49-F238E27FC236}">
                <a16:creationId xmlns:a16="http://schemas.microsoft.com/office/drawing/2014/main" id="{CBDD8417-7F41-144B-9F03-4F79F4A983F3}"/>
              </a:ext>
            </a:extLst>
          </p:cNvPr>
          <p:cNvCxnSpPr>
            <a:cxnSpLocks/>
          </p:cNvCxnSpPr>
          <p:nvPr/>
        </p:nvCxnSpPr>
        <p:spPr>
          <a:xfrm>
            <a:off x="3838698" y="2389481"/>
            <a:ext cx="416001" cy="172031"/>
          </a:xfrm>
          <a:prstGeom prst="bentConnector3">
            <a:avLst>
              <a:gd name="adj1" fmla="val 50000"/>
            </a:avLst>
          </a:prstGeom>
          <a:noFill/>
          <a:ln w="25400" cap="flat">
            <a:solidFill>
              <a:srgbClr val="4277BB"/>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7" name="Straight Arrow Connector 166">
            <a:extLst>
              <a:ext uri="{FF2B5EF4-FFF2-40B4-BE49-F238E27FC236}">
                <a16:creationId xmlns:a16="http://schemas.microsoft.com/office/drawing/2014/main" id="{C68A40C7-D46B-D048-B83A-0451822F8160}"/>
              </a:ext>
            </a:extLst>
          </p:cNvPr>
          <p:cNvCxnSpPr>
            <a:cxnSpLocks/>
          </p:cNvCxnSpPr>
          <p:nvPr/>
        </p:nvCxnSpPr>
        <p:spPr>
          <a:xfrm rot="10800000" flipV="1">
            <a:off x="2882291" y="2425915"/>
            <a:ext cx="407254" cy="179141"/>
          </a:xfrm>
          <a:prstGeom prst="bentConnector3">
            <a:avLst>
              <a:gd name="adj1" fmla="val 50000"/>
            </a:avLst>
          </a:prstGeom>
          <a:noFill/>
          <a:ln w="25400" cap="flat">
            <a:solidFill>
              <a:srgbClr val="4277BB"/>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88" name="Group 87">
            <a:extLst>
              <a:ext uri="{FF2B5EF4-FFF2-40B4-BE49-F238E27FC236}">
                <a16:creationId xmlns:a16="http://schemas.microsoft.com/office/drawing/2014/main" id="{D8FAD6FA-E506-9A42-8BDC-21775B68CFBB}"/>
              </a:ext>
            </a:extLst>
          </p:cNvPr>
          <p:cNvGrpSpPr/>
          <p:nvPr/>
        </p:nvGrpSpPr>
        <p:grpSpPr>
          <a:xfrm>
            <a:off x="3281796" y="2107010"/>
            <a:ext cx="603504" cy="548640"/>
            <a:chOff x="5913508" y="4650196"/>
            <a:chExt cx="751660" cy="692612"/>
          </a:xfrm>
        </p:grpSpPr>
        <p:sp>
          <p:nvSpPr>
            <p:cNvPr id="90" name="Shape 252">
              <a:extLst>
                <a:ext uri="{FF2B5EF4-FFF2-40B4-BE49-F238E27FC236}">
                  <a16:creationId xmlns:a16="http://schemas.microsoft.com/office/drawing/2014/main" id="{94282F53-14CF-D84E-9941-34CC2F9828F8}"/>
                </a:ext>
              </a:extLst>
            </p:cNvPr>
            <p:cNvSpPr/>
            <p:nvPr/>
          </p:nvSpPr>
          <p:spPr>
            <a:xfrm>
              <a:off x="5913508" y="4650196"/>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666DA720-0E04-BF4A-80F1-33FA88A429C6}"/>
                </a:ext>
              </a:extLst>
            </p:cNvPr>
            <p:cNvPicPr>
              <a:picLocks noChangeAspect="1"/>
            </p:cNvPicPr>
            <p:nvPr/>
          </p:nvPicPr>
          <p:blipFill>
            <a:blip r:embed="rId9">
              <a:biLevel thresh="50000"/>
            </a:blip>
            <a:stretch>
              <a:fillRect/>
            </a:stretch>
          </p:blipFill>
          <p:spPr>
            <a:xfrm>
              <a:off x="6053117" y="4713648"/>
              <a:ext cx="472441" cy="501965"/>
            </a:xfrm>
            <a:prstGeom prst="rect">
              <a:avLst/>
            </a:prstGeom>
          </p:spPr>
        </p:pic>
      </p:grpSp>
      <p:sp>
        <p:nvSpPr>
          <p:cNvPr id="180" name="Shape 535">
            <a:extLst>
              <a:ext uri="{FF2B5EF4-FFF2-40B4-BE49-F238E27FC236}">
                <a16:creationId xmlns:a16="http://schemas.microsoft.com/office/drawing/2014/main" id="{B8EDACB0-60DA-3D4A-8D75-441A1824DF0A}"/>
              </a:ext>
            </a:extLst>
          </p:cNvPr>
          <p:cNvSpPr/>
          <p:nvPr/>
        </p:nvSpPr>
        <p:spPr>
          <a:xfrm>
            <a:off x="5412715" y="6110250"/>
            <a:ext cx="77570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VM8</a:t>
            </a:r>
            <a:endParaRPr sz="1200" dirty="0"/>
          </a:p>
        </p:txBody>
      </p:sp>
      <p:sp>
        <p:nvSpPr>
          <p:cNvPr id="181" name="Shape 535">
            <a:extLst>
              <a:ext uri="{FF2B5EF4-FFF2-40B4-BE49-F238E27FC236}">
                <a16:creationId xmlns:a16="http://schemas.microsoft.com/office/drawing/2014/main" id="{1FC3473D-08C9-5B4B-8AD8-F717F805CC81}"/>
              </a:ext>
            </a:extLst>
          </p:cNvPr>
          <p:cNvSpPr/>
          <p:nvPr/>
        </p:nvSpPr>
        <p:spPr>
          <a:xfrm>
            <a:off x="1303934" y="3976807"/>
            <a:ext cx="77570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VM1</a:t>
            </a:r>
            <a:endParaRPr sz="1200" dirty="0"/>
          </a:p>
        </p:txBody>
      </p:sp>
      <p:sp>
        <p:nvSpPr>
          <p:cNvPr id="182" name="Shape 535">
            <a:extLst>
              <a:ext uri="{FF2B5EF4-FFF2-40B4-BE49-F238E27FC236}">
                <a16:creationId xmlns:a16="http://schemas.microsoft.com/office/drawing/2014/main" id="{79419695-10C7-4B4A-8484-AA83E538D950}"/>
              </a:ext>
            </a:extLst>
          </p:cNvPr>
          <p:cNvSpPr/>
          <p:nvPr/>
        </p:nvSpPr>
        <p:spPr>
          <a:xfrm>
            <a:off x="1979991" y="3955979"/>
            <a:ext cx="77570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VM2</a:t>
            </a:r>
            <a:endParaRPr sz="1200" dirty="0"/>
          </a:p>
        </p:txBody>
      </p:sp>
      <p:sp>
        <p:nvSpPr>
          <p:cNvPr id="183" name="Shape 535">
            <a:extLst>
              <a:ext uri="{FF2B5EF4-FFF2-40B4-BE49-F238E27FC236}">
                <a16:creationId xmlns:a16="http://schemas.microsoft.com/office/drawing/2014/main" id="{62955FF3-058C-F549-8B92-9BE990817C99}"/>
              </a:ext>
            </a:extLst>
          </p:cNvPr>
          <p:cNvSpPr/>
          <p:nvPr/>
        </p:nvSpPr>
        <p:spPr>
          <a:xfrm>
            <a:off x="1355539" y="6120629"/>
            <a:ext cx="77570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VM3</a:t>
            </a:r>
            <a:endParaRPr sz="1200" dirty="0"/>
          </a:p>
        </p:txBody>
      </p:sp>
      <p:sp>
        <p:nvSpPr>
          <p:cNvPr id="184" name="Shape 535">
            <a:extLst>
              <a:ext uri="{FF2B5EF4-FFF2-40B4-BE49-F238E27FC236}">
                <a16:creationId xmlns:a16="http://schemas.microsoft.com/office/drawing/2014/main" id="{E62621FB-0254-9743-B5C1-BAD7EA687A29}"/>
              </a:ext>
            </a:extLst>
          </p:cNvPr>
          <p:cNvSpPr/>
          <p:nvPr/>
        </p:nvSpPr>
        <p:spPr>
          <a:xfrm>
            <a:off x="2032776" y="6110250"/>
            <a:ext cx="77570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VM4</a:t>
            </a:r>
            <a:endParaRPr sz="1200" dirty="0"/>
          </a:p>
        </p:txBody>
      </p:sp>
      <p:sp>
        <p:nvSpPr>
          <p:cNvPr id="185" name="Shape 535">
            <a:extLst>
              <a:ext uri="{FF2B5EF4-FFF2-40B4-BE49-F238E27FC236}">
                <a16:creationId xmlns:a16="http://schemas.microsoft.com/office/drawing/2014/main" id="{9B53CBCD-AD5E-A94B-B979-051E4B426C31}"/>
              </a:ext>
            </a:extLst>
          </p:cNvPr>
          <p:cNvSpPr/>
          <p:nvPr/>
        </p:nvSpPr>
        <p:spPr>
          <a:xfrm>
            <a:off x="4657612" y="6125175"/>
            <a:ext cx="77570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VM7</a:t>
            </a:r>
            <a:endParaRPr sz="1200" dirty="0"/>
          </a:p>
        </p:txBody>
      </p:sp>
      <p:sp>
        <p:nvSpPr>
          <p:cNvPr id="189" name="Shape 535">
            <a:extLst>
              <a:ext uri="{FF2B5EF4-FFF2-40B4-BE49-F238E27FC236}">
                <a16:creationId xmlns:a16="http://schemas.microsoft.com/office/drawing/2014/main" id="{CAB81F92-33D4-8A4E-9359-BA1B44469645}"/>
              </a:ext>
            </a:extLst>
          </p:cNvPr>
          <p:cNvSpPr/>
          <p:nvPr/>
        </p:nvSpPr>
        <p:spPr>
          <a:xfrm>
            <a:off x="5381978" y="3939511"/>
            <a:ext cx="77570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VM6</a:t>
            </a:r>
            <a:endParaRPr sz="1200" dirty="0"/>
          </a:p>
        </p:txBody>
      </p:sp>
      <p:sp>
        <p:nvSpPr>
          <p:cNvPr id="190" name="Shape 535">
            <a:extLst>
              <a:ext uri="{FF2B5EF4-FFF2-40B4-BE49-F238E27FC236}">
                <a16:creationId xmlns:a16="http://schemas.microsoft.com/office/drawing/2014/main" id="{98A9DD73-B547-5848-BD84-9A63D55CB1D6}"/>
              </a:ext>
            </a:extLst>
          </p:cNvPr>
          <p:cNvSpPr/>
          <p:nvPr/>
        </p:nvSpPr>
        <p:spPr>
          <a:xfrm>
            <a:off x="4666906" y="3954531"/>
            <a:ext cx="77570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VM5</a:t>
            </a:r>
            <a:endParaRPr sz="1200" dirty="0"/>
          </a:p>
        </p:txBody>
      </p:sp>
      <p:sp>
        <p:nvSpPr>
          <p:cNvPr id="191" name="Shape 535">
            <a:extLst>
              <a:ext uri="{FF2B5EF4-FFF2-40B4-BE49-F238E27FC236}">
                <a16:creationId xmlns:a16="http://schemas.microsoft.com/office/drawing/2014/main" id="{4EE60BA3-6AA8-704C-8688-296810520482}"/>
              </a:ext>
            </a:extLst>
          </p:cNvPr>
          <p:cNvSpPr/>
          <p:nvPr/>
        </p:nvSpPr>
        <p:spPr>
          <a:xfrm>
            <a:off x="8651847" y="6498197"/>
            <a:ext cx="1276889"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VPN</a:t>
            </a:r>
          </a:p>
        </p:txBody>
      </p:sp>
      <p:grpSp>
        <p:nvGrpSpPr>
          <p:cNvPr id="99" name="Group 98">
            <a:extLst>
              <a:ext uri="{FF2B5EF4-FFF2-40B4-BE49-F238E27FC236}">
                <a16:creationId xmlns:a16="http://schemas.microsoft.com/office/drawing/2014/main" id="{5C3EF8A2-C2D0-024A-9F15-F323246048D4}"/>
              </a:ext>
            </a:extLst>
          </p:cNvPr>
          <p:cNvGrpSpPr/>
          <p:nvPr/>
        </p:nvGrpSpPr>
        <p:grpSpPr>
          <a:xfrm>
            <a:off x="5301272" y="5631645"/>
            <a:ext cx="603504" cy="548640"/>
            <a:chOff x="559577" y="2006407"/>
            <a:chExt cx="749808" cy="694944"/>
          </a:xfrm>
        </p:grpSpPr>
        <p:sp>
          <p:nvSpPr>
            <p:cNvPr id="100" name="Shape 252">
              <a:extLst>
                <a:ext uri="{FF2B5EF4-FFF2-40B4-BE49-F238E27FC236}">
                  <a16:creationId xmlns:a16="http://schemas.microsoft.com/office/drawing/2014/main" id="{1FA58F57-EAC2-1745-AB81-F4D7BE031045}"/>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1" name="Picture 100">
              <a:extLst>
                <a:ext uri="{FF2B5EF4-FFF2-40B4-BE49-F238E27FC236}">
                  <a16:creationId xmlns:a16="http://schemas.microsoft.com/office/drawing/2014/main" id="{39C31D19-AEBC-3247-935F-DA5BA22A172C}"/>
                </a:ext>
              </a:extLst>
            </p:cNvPr>
            <p:cNvPicPr>
              <a:picLocks noChangeAspect="1"/>
            </p:cNvPicPr>
            <p:nvPr/>
          </p:nvPicPr>
          <p:blipFill>
            <a:blip r:embed="rId10"/>
            <a:stretch>
              <a:fillRect/>
            </a:stretch>
          </p:blipFill>
          <p:spPr>
            <a:xfrm>
              <a:off x="649729" y="2037825"/>
              <a:ext cx="531595" cy="531596"/>
            </a:xfrm>
            <a:prstGeom prst="rect">
              <a:avLst/>
            </a:prstGeom>
          </p:spPr>
        </p:pic>
      </p:grpSp>
      <p:grpSp>
        <p:nvGrpSpPr>
          <p:cNvPr id="102" name="Group 101">
            <a:extLst>
              <a:ext uri="{FF2B5EF4-FFF2-40B4-BE49-F238E27FC236}">
                <a16:creationId xmlns:a16="http://schemas.microsoft.com/office/drawing/2014/main" id="{FAD04CAB-FBEB-0D41-8494-197998339963}"/>
              </a:ext>
            </a:extLst>
          </p:cNvPr>
          <p:cNvGrpSpPr/>
          <p:nvPr/>
        </p:nvGrpSpPr>
        <p:grpSpPr>
          <a:xfrm>
            <a:off x="4585865" y="5615078"/>
            <a:ext cx="603504" cy="548640"/>
            <a:chOff x="559577" y="2006407"/>
            <a:chExt cx="749808" cy="694944"/>
          </a:xfrm>
        </p:grpSpPr>
        <p:sp>
          <p:nvSpPr>
            <p:cNvPr id="103" name="Shape 252">
              <a:extLst>
                <a:ext uri="{FF2B5EF4-FFF2-40B4-BE49-F238E27FC236}">
                  <a16:creationId xmlns:a16="http://schemas.microsoft.com/office/drawing/2014/main" id="{B0A4AD4F-31E9-DA4A-AF51-F252B17E52D2}"/>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4" name="Picture 103">
              <a:extLst>
                <a:ext uri="{FF2B5EF4-FFF2-40B4-BE49-F238E27FC236}">
                  <a16:creationId xmlns:a16="http://schemas.microsoft.com/office/drawing/2014/main" id="{B9D480E3-9D59-E543-A3DF-14BF8E0D8291}"/>
                </a:ext>
              </a:extLst>
            </p:cNvPr>
            <p:cNvPicPr>
              <a:picLocks noChangeAspect="1"/>
            </p:cNvPicPr>
            <p:nvPr/>
          </p:nvPicPr>
          <p:blipFill>
            <a:blip r:embed="rId10"/>
            <a:stretch>
              <a:fillRect/>
            </a:stretch>
          </p:blipFill>
          <p:spPr>
            <a:xfrm>
              <a:off x="688154" y="2078199"/>
              <a:ext cx="512207" cy="512207"/>
            </a:xfrm>
            <a:prstGeom prst="rect">
              <a:avLst/>
            </a:prstGeom>
          </p:spPr>
        </p:pic>
      </p:grpSp>
      <p:grpSp>
        <p:nvGrpSpPr>
          <p:cNvPr id="105" name="Group 104">
            <a:extLst>
              <a:ext uri="{FF2B5EF4-FFF2-40B4-BE49-F238E27FC236}">
                <a16:creationId xmlns:a16="http://schemas.microsoft.com/office/drawing/2014/main" id="{C7F18EC5-7E2C-BE4B-AB69-E5B2EF5DD66D}"/>
              </a:ext>
            </a:extLst>
          </p:cNvPr>
          <p:cNvGrpSpPr/>
          <p:nvPr/>
        </p:nvGrpSpPr>
        <p:grpSpPr>
          <a:xfrm>
            <a:off x="1945962" y="5642104"/>
            <a:ext cx="603504" cy="548640"/>
            <a:chOff x="559577" y="2006407"/>
            <a:chExt cx="749808" cy="694944"/>
          </a:xfrm>
        </p:grpSpPr>
        <p:sp>
          <p:nvSpPr>
            <p:cNvPr id="106" name="Shape 252">
              <a:extLst>
                <a:ext uri="{FF2B5EF4-FFF2-40B4-BE49-F238E27FC236}">
                  <a16:creationId xmlns:a16="http://schemas.microsoft.com/office/drawing/2014/main" id="{F3423D77-20E6-474E-8428-7FDE60D0A880}"/>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22F05F38-A268-0440-8537-1D87B67F51AD}"/>
                </a:ext>
              </a:extLst>
            </p:cNvPr>
            <p:cNvPicPr>
              <a:picLocks noChangeAspect="1"/>
            </p:cNvPicPr>
            <p:nvPr/>
          </p:nvPicPr>
          <p:blipFill>
            <a:blip r:embed="rId10"/>
            <a:stretch>
              <a:fillRect/>
            </a:stretch>
          </p:blipFill>
          <p:spPr>
            <a:xfrm>
              <a:off x="668430" y="2071303"/>
              <a:ext cx="493534" cy="493535"/>
            </a:xfrm>
            <a:prstGeom prst="rect">
              <a:avLst/>
            </a:prstGeom>
          </p:spPr>
        </p:pic>
      </p:grpSp>
      <p:grpSp>
        <p:nvGrpSpPr>
          <p:cNvPr id="108" name="Group 107">
            <a:extLst>
              <a:ext uri="{FF2B5EF4-FFF2-40B4-BE49-F238E27FC236}">
                <a16:creationId xmlns:a16="http://schemas.microsoft.com/office/drawing/2014/main" id="{D428C74A-4337-784B-A469-56FAD27EE613}"/>
              </a:ext>
            </a:extLst>
          </p:cNvPr>
          <p:cNvGrpSpPr/>
          <p:nvPr/>
        </p:nvGrpSpPr>
        <p:grpSpPr>
          <a:xfrm>
            <a:off x="1259139" y="5621916"/>
            <a:ext cx="603504" cy="548640"/>
            <a:chOff x="559577" y="2006407"/>
            <a:chExt cx="749808" cy="694944"/>
          </a:xfrm>
        </p:grpSpPr>
        <p:sp>
          <p:nvSpPr>
            <p:cNvPr id="109" name="Shape 252">
              <a:extLst>
                <a:ext uri="{FF2B5EF4-FFF2-40B4-BE49-F238E27FC236}">
                  <a16:creationId xmlns:a16="http://schemas.microsoft.com/office/drawing/2014/main" id="{7EAA4CEF-330E-EE47-965E-647DDA10B282}"/>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C55B61A8-35BA-9048-BC40-783F9E2A4F04}"/>
                </a:ext>
              </a:extLst>
            </p:cNvPr>
            <p:cNvPicPr>
              <a:picLocks noChangeAspect="1"/>
            </p:cNvPicPr>
            <p:nvPr/>
          </p:nvPicPr>
          <p:blipFill>
            <a:blip r:embed="rId10"/>
            <a:stretch>
              <a:fillRect/>
            </a:stretch>
          </p:blipFill>
          <p:spPr>
            <a:xfrm>
              <a:off x="684675" y="2094081"/>
              <a:ext cx="462851" cy="462853"/>
            </a:xfrm>
            <a:prstGeom prst="rect">
              <a:avLst/>
            </a:prstGeom>
          </p:spPr>
        </p:pic>
      </p:grpSp>
      <p:grpSp>
        <p:nvGrpSpPr>
          <p:cNvPr id="111" name="Group 110">
            <a:extLst>
              <a:ext uri="{FF2B5EF4-FFF2-40B4-BE49-F238E27FC236}">
                <a16:creationId xmlns:a16="http://schemas.microsoft.com/office/drawing/2014/main" id="{7507069E-B120-0D4F-AD95-D4A00DA8E5E5}"/>
              </a:ext>
            </a:extLst>
          </p:cNvPr>
          <p:cNvGrpSpPr/>
          <p:nvPr/>
        </p:nvGrpSpPr>
        <p:grpSpPr>
          <a:xfrm>
            <a:off x="5304764" y="3453239"/>
            <a:ext cx="603504" cy="548640"/>
            <a:chOff x="559577" y="2006407"/>
            <a:chExt cx="749808" cy="694944"/>
          </a:xfrm>
        </p:grpSpPr>
        <p:sp>
          <p:nvSpPr>
            <p:cNvPr id="112" name="Shape 252">
              <a:extLst>
                <a:ext uri="{FF2B5EF4-FFF2-40B4-BE49-F238E27FC236}">
                  <a16:creationId xmlns:a16="http://schemas.microsoft.com/office/drawing/2014/main" id="{8FE17F82-930D-6142-9EC3-6D838440C45D}"/>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3" name="Picture 112">
              <a:extLst>
                <a:ext uri="{FF2B5EF4-FFF2-40B4-BE49-F238E27FC236}">
                  <a16:creationId xmlns:a16="http://schemas.microsoft.com/office/drawing/2014/main" id="{A1BA7BA8-DDCA-D343-B3A3-B517EC3EAEAD}"/>
                </a:ext>
              </a:extLst>
            </p:cNvPr>
            <p:cNvPicPr>
              <a:picLocks noChangeAspect="1"/>
            </p:cNvPicPr>
            <p:nvPr/>
          </p:nvPicPr>
          <p:blipFill>
            <a:blip r:embed="rId10"/>
            <a:stretch>
              <a:fillRect/>
            </a:stretch>
          </p:blipFill>
          <p:spPr>
            <a:xfrm>
              <a:off x="689644" y="2076830"/>
              <a:ext cx="459866" cy="459867"/>
            </a:xfrm>
            <a:prstGeom prst="rect">
              <a:avLst/>
            </a:prstGeom>
          </p:spPr>
        </p:pic>
      </p:grpSp>
      <p:grpSp>
        <p:nvGrpSpPr>
          <p:cNvPr id="114" name="Group 113">
            <a:extLst>
              <a:ext uri="{FF2B5EF4-FFF2-40B4-BE49-F238E27FC236}">
                <a16:creationId xmlns:a16="http://schemas.microsoft.com/office/drawing/2014/main" id="{B1D7274A-B3FE-AB43-A909-136CC8BFC12A}"/>
              </a:ext>
            </a:extLst>
          </p:cNvPr>
          <p:cNvGrpSpPr/>
          <p:nvPr/>
        </p:nvGrpSpPr>
        <p:grpSpPr>
          <a:xfrm>
            <a:off x="4607070" y="3462886"/>
            <a:ext cx="603504" cy="548640"/>
            <a:chOff x="559577" y="2006407"/>
            <a:chExt cx="749808" cy="694944"/>
          </a:xfrm>
        </p:grpSpPr>
        <p:sp>
          <p:nvSpPr>
            <p:cNvPr id="115" name="Shape 252">
              <a:extLst>
                <a:ext uri="{FF2B5EF4-FFF2-40B4-BE49-F238E27FC236}">
                  <a16:creationId xmlns:a16="http://schemas.microsoft.com/office/drawing/2014/main" id="{BF73D4DA-F663-F048-A6F1-037756AA281C}"/>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92688629-88D2-204E-B2D3-B91FE8D935D2}"/>
                </a:ext>
              </a:extLst>
            </p:cNvPr>
            <p:cNvPicPr>
              <a:picLocks noChangeAspect="1"/>
            </p:cNvPicPr>
            <p:nvPr/>
          </p:nvPicPr>
          <p:blipFill>
            <a:blip r:embed="rId10"/>
            <a:stretch>
              <a:fillRect/>
            </a:stretch>
          </p:blipFill>
          <p:spPr>
            <a:xfrm>
              <a:off x="675228" y="2078446"/>
              <a:ext cx="482522" cy="482523"/>
            </a:xfrm>
            <a:prstGeom prst="rect">
              <a:avLst/>
            </a:prstGeom>
          </p:spPr>
        </p:pic>
      </p:grpSp>
      <p:grpSp>
        <p:nvGrpSpPr>
          <p:cNvPr id="117" name="Group 116">
            <a:extLst>
              <a:ext uri="{FF2B5EF4-FFF2-40B4-BE49-F238E27FC236}">
                <a16:creationId xmlns:a16="http://schemas.microsoft.com/office/drawing/2014/main" id="{7B693E00-165F-9F48-A78C-F16771F0173D}"/>
              </a:ext>
            </a:extLst>
          </p:cNvPr>
          <p:cNvGrpSpPr/>
          <p:nvPr/>
        </p:nvGrpSpPr>
        <p:grpSpPr>
          <a:xfrm>
            <a:off x="1879450" y="3495723"/>
            <a:ext cx="603504" cy="548640"/>
            <a:chOff x="559577" y="2006407"/>
            <a:chExt cx="749808" cy="694944"/>
          </a:xfrm>
        </p:grpSpPr>
        <p:sp>
          <p:nvSpPr>
            <p:cNvPr id="118" name="Shape 252">
              <a:extLst>
                <a:ext uri="{FF2B5EF4-FFF2-40B4-BE49-F238E27FC236}">
                  <a16:creationId xmlns:a16="http://schemas.microsoft.com/office/drawing/2014/main" id="{FD97AA38-2BFA-2D42-ADF3-EF378D36DCFB}"/>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9" name="Picture 118">
              <a:extLst>
                <a:ext uri="{FF2B5EF4-FFF2-40B4-BE49-F238E27FC236}">
                  <a16:creationId xmlns:a16="http://schemas.microsoft.com/office/drawing/2014/main" id="{9C523763-F2B2-904B-A377-1B6DF9F47394}"/>
                </a:ext>
              </a:extLst>
            </p:cNvPr>
            <p:cNvPicPr>
              <a:picLocks noChangeAspect="1"/>
            </p:cNvPicPr>
            <p:nvPr/>
          </p:nvPicPr>
          <p:blipFill>
            <a:blip r:embed="rId10"/>
            <a:stretch>
              <a:fillRect/>
            </a:stretch>
          </p:blipFill>
          <p:spPr>
            <a:xfrm>
              <a:off x="690865" y="2077571"/>
              <a:ext cx="465492" cy="465492"/>
            </a:xfrm>
            <a:prstGeom prst="rect">
              <a:avLst/>
            </a:prstGeom>
          </p:spPr>
        </p:pic>
      </p:grpSp>
      <p:grpSp>
        <p:nvGrpSpPr>
          <p:cNvPr id="161" name="Group 160">
            <a:extLst>
              <a:ext uri="{FF2B5EF4-FFF2-40B4-BE49-F238E27FC236}">
                <a16:creationId xmlns:a16="http://schemas.microsoft.com/office/drawing/2014/main" id="{D569F8BC-F9F6-0146-B5C4-36B0076F8956}"/>
              </a:ext>
            </a:extLst>
          </p:cNvPr>
          <p:cNvGrpSpPr/>
          <p:nvPr/>
        </p:nvGrpSpPr>
        <p:grpSpPr>
          <a:xfrm>
            <a:off x="1202060" y="3487815"/>
            <a:ext cx="603504" cy="548640"/>
            <a:chOff x="559577" y="2006407"/>
            <a:chExt cx="749808" cy="694944"/>
          </a:xfrm>
        </p:grpSpPr>
        <p:sp>
          <p:nvSpPr>
            <p:cNvPr id="163" name="Shape 252">
              <a:extLst>
                <a:ext uri="{FF2B5EF4-FFF2-40B4-BE49-F238E27FC236}">
                  <a16:creationId xmlns:a16="http://schemas.microsoft.com/office/drawing/2014/main" id="{69420B79-AA20-DF48-9F5F-D8598F9ED8A0}"/>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4" name="Picture 163">
              <a:extLst>
                <a:ext uri="{FF2B5EF4-FFF2-40B4-BE49-F238E27FC236}">
                  <a16:creationId xmlns:a16="http://schemas.microsoft.com/office/drawing/2014/main" id="{32CD64E2-635B-7840-98FD-487BEF009F66}"/>
                </a:ext>
              </a:extLst>
            </p:cNvPr>
            <p:cNvPicPr>
              <a:picLocks noChangeAspect="1"/>
            </p:cNvPicPr>
            <p:nvPr/>
          </p:nvPicPr>
          <p:blipFill>
            <a:blip r:embed="rId10"/>
            <a:stretch>
              <a:fillRect/>
            </a:stretch>
          </p:blipFill>
          <p:spPr>
            <a:xfrm>
              <a:off x="689353" y="2058880"/>
              <a:ext cx="501403" cy="501403"/>
            </a:xfrm>
            <a:prstGeom prst="rect">
              <a:avLst/>
            </a:prstGeom>
          </p:spPr>
        </p:pic>
      </p:grpSp>
      <p:pic>
        <p:nvPicPr>
          <p:cNvPr id="120" name="Picture 119">
            <a:extLst>
              <a:ext uri="{FF2B5EF4-FFF2-40B4-BE49-F238E27FC236}">
                <a16:creationId xmlns:a16="http://schemas.microsoft.com/office/drawing/2014/main" id="{AAF63CCF-0ADA-5041-AAAC-7F896DA7A5A6}"/>
              </a:ext>
            </a:extLst>
          </p:cNvPr>
          <p:cNvPicPr>
            <a:picLocks noChangeAspect="1"/>
          </p:cNvPicPr>
          <p:nvPr/>
        </p:nvPicPr>
        <p:blipFill>
          <a:blip r:embed="rId11">
            <a:duotone>
              <a:schemeClr val="accent1">
                <a:shade val="45000"/>
                <a:satMod val="135000"/>
              </a:schemeClr>
              <a:prstClr val="white"/>
            </a:duotone>
          </a:blip>
          <a:stretch>
            <a:fillRect/>
          </a:stretch>
        </p:blipFill>
        <p:spPr>
          <a:xfrm>
            <a:off x="8340753" y="2356097"/>
            <a:ext cx="819728" cy="735706"/>
          </a:xfrm>
          <a:prstGeom prst="rect">
            <a:avLst/>
          </a:prstGeom>
        </p:spPr>
      </p:pic>
      <p:pic>
        <p:nvPicPr>
          <p:cNvPr id="121" name="Picture 120">
            <a:extLst>
              <a:ext uri="{FF2B5EF4-FFF2-40B4-BE49-F238E27FC236}">
                <a16:creationId xmlns:a16="http://schemas.microsoft.com/office/drawing/2014/main" id="{6E25ECE1-F1D3-8443-BC0D-D15C715337BE}"/>
              </a:ext>
            </a:extLst>
          </p:cNvPr>
          <p:cNvPicPr>
            <a:picLocks noChangeAspect="1"/>
          </p:cNvPicPr>
          <p:nvPr/>
        </p:nvPicPr>
        <p:blipFill>
          <a:blip r:embed="rId12">
            <a:duotone>
              <a:schemeClr val="accent1">
                <a:shade val="45000"/>
                <a:satMod val="135000"/>
              </a:schemeClr>
              <a:prstClr val="white"/>
            </a:duotone>
          </a:blip>
          <a:stretch>
            <a:fillRect/>
          </a:stretch>
        </p:blipFill>
        <p:spPr>
          <a:xfrm>
            <a:off x="8500140" y="3495723"/>
            <a:ext cx="690247" cy="679077"/>
          </a:xfrm>
          <a:prstGeom prst="rect">
            <a:avLst/>
          </a:prstGeom>
        </p:spPr>
      </p:pic>
      <p:cxnSp>
        <p:nvCxnSpPr>
          <p:cNvPr id="122" name="Straight Arrow Connector 121">
            <a:extLst>
              <a:ext uri="{FF2B5EF4-FFF2-40B4-BE49-F238E27FC236}">
                <a16:creationId xmlns:a16="http://schemas.microsoft.com/office/drawing/2014/main" id="{6A56EAB3-85E5-B34E-994A-B932AA1D11B7}"/>
              </a:ext>
            </a:extLst>
          </p:cNvPr>
          <p:cNvCxnSpPr>
            <a:cxnSpLocks/>
          </p:cNvCxnSpPr>
          <p:nvPr/>
        </p:nvCxnSpPr>
        <p:spPr>
          <a:xfrm>
            <a:off x="7931126" y="3844518"/>
            <a:ext cx="575516" cy="0"/>
          </a:xfrm>
          <a:prstGeom prst="straightConnector1">
            <a:avLst/>
          </a:prstGeom>
          <a:noFill/>
          <a:ln w="25400" cap="flat">
            <a:solidFill>
              <a:srgbClr val="4277BB"/>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123" name="Straight Arrow Connector 122">
            <a:extLst>
              <a:ext uri="{FF2B5EF4-FFF2-40B4-BE49-F238E27FC236}">
                <a16:creationId xmlns:a16="http://schemas.microsoft.com/office/drawing/2014/main" id="{CA8936A8-C321-AE49-B6E3-EDAF58D65536}"/>
              </a:ext>
            </a:extLst>
          </p:cNvPr>
          <p:cNvCxnSpPr>
            <a:cxnSpLocks/>
          </p:cNvCxnSpPr>
          <p:nvPr/>
        </p:nvCxnSpPr>
        <p:spPr>
          <a:xfrm>
            <a:off x="7931126" y="2646502"/>
            <a:ext cx="575516" cy="0"/>
          </a:xfrm>
          <a:prstGeom prst="straightConnector1">
            <a:avLst/>
          </a:prstGeom>
          <a:noFill/>
          <a:ln w="25400" cap="flat">
            <a:solidFill>
              <a:srgbClr val="4277BB"/>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
        <p:nvSpPr>
          <p:cNvPr id="124" name="Shape 535">
            <a:extLst>
              <a:ext uri="{FF2B5EF4-FFF2-40B4-BE49-F238E27FC236}">
                <a16:creationId xmlns:a16="http://schemas.microsoft.com/office/drawing/2014/main" id="{8CC98446-3CA5-1347-9970-6C8B6689BF4F}"/>
              </a:ext>
            </a:extLst>
          </p:cNvPr>
          <p:cNvSpPr/>
          <p:nvPr/>
        </p:nvSpPr>
        <p:spPr>
          <a:xfrm>
            <a:off x="8411188" y="3241595"/>
            <a:ext cx="97838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On Premise</a:t>
            </a:r>
            <a:endParaRPr sz="1200" dirty="0"/>
          </a:p>
        </p:txBody>
      </p:sp>
      <p:sp>
        <p:nvSpPr>
          <p:cNvPr id="125" name="Shape 535">
            <a:extLst>
              <a:ext uri="{FF2B5EF4-FFF2-40B4-BE49-F238E27FC236}">
                <a16:creationId xmlns:a16="http://schemas.microsoft.com/office/drawing/2014/main" id="{7068CA83-5AB0-B24A-9790-C5A534055D7E}"/>
              </a:ext>
            </a:extLst>
          </p:cNvPr>
          <p:cNvSpPr/>
          <p:nvPr/>
        </p:nvSpPr>
        <p:spPr>
          <a:xfrm>
            <a:off x="8347313" y="2043091"/>
            <a:ext cx="992418"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Marketplace</a:t>
            </a:r>
            <a:endParaRPr sz="1200" dirty="0"/>
          </a:p>
        </p:txBody>
      </p:sp>
      <p:sp>
        <p:nvSpPr>
          <p:cNvPr id="126" name="Shape 535">
            <a:extLst>
              <a:ext uri="{FF2B5EF4-FFF2-40B4-BE49-F238E27FC236}">
                <a16:creationId xmlns:a16="http://schemas.microsoft.com/office/drawing/2014/main" id="{736AEAC6-F532-6949-B872-7732B95A9C19}"/>
              </a:ext>
            </a:extLst>
          </p:cNvPr>
          <p:cNvSpPr/>
          <p:nvPr/>
        </p:nvSpPr>
        <p:spPr>
          <a:xfrm>
            <a:off x="720267" y="1540974"/>
            <a:ext cx="1943038"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Virtual Private Cloud</a:t>
            </a:r>
            <a:endParaRPr sz="1200" dirty="0"/>
          </a:p>
        </p:txBody>
      </p:sp>
    </p:spTree>
    <p:extLst>
      <p:ext uri="{BB962C8B-B14F-4D97-AF65-F5344CB8AC3E}">
        <p14:creationId xmlns:p14="http://schemas.microsoft.com/office/powerpoint/2010/main" val="5695868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14945279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0" y="-16522"/>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416852"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20" name="Rounded Rectangle 119">
            <a:extLst>
              <a:ext uri="{FF2B5EF4-FFF2-40B4-BE49-F238E27FC236}">
                <a16:creationId xmlns:a16="http://schemas.microsoft.com/office/drawing/2014/main" id="{030FE9E6-5EDE-D840-BAB3-C74E6E44A0B6}"/>
              </a:ext>
            </a:extLst>
          </p:cNvPr>
          <p:cNvSpPr/>
          <p:nvPr/>
        </p:nvSpPr>
        <p:spPr>
          <a:xfrm>
            <a:off x="138905" y="1731328"/>
            <a:ext cx="9795509" cy="5537377"/>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121" name="Shape 535">
            <a:extLst>
              <a:ext uri="{FF2B5EF4-FFF2-40B4-BE49-F238E27FC236}">
                <a16:creationId xmlns:a16="http://schemas.microsoft.com/office/drawing/2014/main" id="{A5A56D64-23FD-F147-8D41-FABA119FB36D}"/>
              </a:ext>
            </a:extLst>
          </p:cNvPr>
          <p:cNvSpPr/>
          <p:nvPr/>
        </p:nvSpPr>
        <p:spPr>
          <a:xfrm>
            <a:off x="444929" y="1728231"/>
            <a:ext cx="1184839"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Cloud Universe</a:t>
            </a:r>
            <a:endParaRPr sz="1200" dirty="0"/>
          </a:p>
        </p:txBody>
      </p:sp>
      <p:sp>
        <p:nvSpPr>
          <p:cNvPr id="122" name="Rounded Rectangle 121">
            <a:extLst>
              <a:ext uri="{FF2B5EF4-FFF2-40B4-BE49-F238E27FC236}">
                <a16:creationId xmlns:a16="http://schemas.microsoft.com/office/drawing/2014/main" id="{2F23B1F5-B94B-3B4A-A2D7-0F45ABE50D13}"/>
              </a:ext>
            </a:extLst>
          </p:cNvPr>
          <p:cNvSpPr/>
          <p:nvPr/>
        </p:nvSpPr>
        <p:spPr>
          <a:xfrm>
            <a:off x="384263" y="2184161"/>
            <a:ext cx="1319397" cy="4888125"/>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123" name="Shape 535">
            <a:extLst>
              <a:ext uri="{FF2B5EF4-FFF2-40B4-BE49-F238E27FC236}">
                <a16:creationId xmlns:a16="http://schemas.microsoft.com/office/drawing/2014/main" id="{D5A391B2-607D-D14F-9FD4-4C905AC1AC89}"/>
              </a:ext>
            </a:extLst>
          </p:cNvPr>
          <p:cNvSpPr/>
          <p:nvPr/>
        </p:nvSpPr>
        <p:spPr>
          <a:xfrm>
            <a:off x="444930" y="2163603"/>
            <a:ext cx="1184839"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Public Network</a:t>
            </a:r>
            <a:endParaRPr sz="1200" dirty="0"/>
          </a:p>
        </p:txBody>
      </p:sp>
      <p:sp>
        <p:nvSpPr>
          <p:cNvPr id="124" name="Rounded Rectangle 123">
            <a:extLst>
              <a:ext uri="{FF2B5EF4-FFF2-40B4-BE49-F238E27FC236}">
                <a16:creationId xmlns:a16="http://schemas.microsoft.com/office/drawing/2014/main" id="{E574305C-AB5E-0B4C-96E2-C418C05B1BFA}"/>
              </a:ext>
            </a:extLst>
          </p:cNvPr>
          <p:cNvSpPr/>
          <p:nvPr/>
        </p:nvSpPr>
        <p:spPr>
          <a:xfrm>
            <a:off x="8403037" y="2163602"/>
            <a:ext cx="1296318" cy="4888125"/>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125" name="Shape 535">
            <a:extLst>
              <a:ext uri="{FF2B5EF4-FFF2-40B4-BE49-F238E27FC236}">
                <a16:creationId xmlns:a16="http://schemas.microsoft.com/office/drawing/2014/main" id="{39EC1C1F-0E76-E943-987C-03F6D6D6962C}"/>
              </a:ext>
            </a:extLst>
          </p:cNvPr>
          <p:cNvSpPr/>
          <p:nvPr/>
        </p:nvSpPr>
        <p:spPr>
          <a:xfrm>
            <a:off x="8866744" y="2132464"/>
            <a:ext cx="93510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Enterprise Network</a:t>
            </a:r>
            <a:endParaRPr sz="1200" dirty="0"/>
          </a:p>
        </p:txBody>
      </p:sp>
      <p:sp>
        <p:nvSpPr>
          <p:cNvPr id="128" name="Rounded Rectangle 127">
            <a:extLst>
              <a:ext uri="{FF2B5EF4-FFF2-40B4-BE49-F238E27FC236}">
                <a16:creationId xmlns:a16="http://schemas.microsoft.com/office/drawing/2014/main" id="{6B2723B5-A5B7-F84B-87E6-C5689944B8CF}"/>
              </a:ext>
            </a:extLst>
          </p:cNvPr>
          <p:cNvSpPr/>
          <p:nvPr/>
        </p:nvSpPr>
        <p:spPr>
          <a:xfrm>
            <a:off x="1910244" y="2186998"/>
            <a:ext cx="6284470" cy="4888124"/>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129" name="Picture 128">
            <a:extLst>
              <a:ext uri="{FF2B5EF4-FFF2-40B4-BE49-F238E27FC236}">
                <a16:creationId xmlns:a16="http://schemas.microsoft.com/office/drawing/2014/main" id="{38E66740-4CCE-1D49-BA61-37B786376D28}"/>
              </a:ext>
            </a:extLst>
          </p:cNvPr>
          <p:cNvPicPr>
            <a:picLocks noChangeAspect="1"/>
          </p:cNvPicPr>
          <p:nvPr/>
        </p:nvPicPr>
        <p:blipFill>
          <a:blip r:embed="rId3"/>
          <a:stretch>
            <a:fillRect/>
          </a:stretch>
        </p:blipFill>
        <p:spPr>
          <a:xfrm>
            <a:off x="2148525" y="1976175"/>
            <a:ext cx="456975" cy="342900"/>
          </a:xfrm>
          <a:prstGeom prst="rect">
            <a:avLst/>
          </a:prstGeom>
        </p:spPr>
      </p:pic>
      <p:sp>
        <p:nvSpPr>
          <p:cNvPr id="134" name="Shape 535">
            <a:extLst>
              <a:ext uri="{FF2B5EF4-FFF2-40B4-BE49-F238E27FC236}">
                <a16:creationId xmlns:a16="http://schemas.microsoft.com/office/drawing/2014/main" id="{54729E37-FBFF-AF43-B1FF-FBD921B9FBB2}"/>
              </a:ext>
            </a:extLst>
          </p:cNvPr>
          <p:cNvSpPr/>
          <p:nvPr/>
        </p:nvSpPr>
        <p:spPr>
          <a:xfrm>
            <a:off x="2531298" y="1927346"/>
            <a:ext cx="889673"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IBM Cloud</a:t>
            </a:r>
            <a:endParaRPr sz="1200" dirty="0"/>
          </a:p>
        </p:txBody>
      </p:sp>
      <p:sp>
        <p:nvSpPr>
          <p:cNvPr id="135" name="Rounded Rectangle 134">
            <a:extLst>
              <a:ext uri="{FF2B5EF4-FFF2-40B4-BE49-F238E27FC236}">
                <a16:creationId xmlns:a16="http://schemas.microsoft.com/office/drawing/2014/main" id="{E22D0D43-0573-9842-BF9F-0194035EC349}"/>
              </a:ext>
            </a:extLst>
          </p:cNvPr>
          <p:cNvSpPr/>
          <p:nvPr/>
        </p:nvSpPr>
        <p:spPr>
          <a:xfrm>
            <a:off x="2479383" y="2529898"/>
            <a:ext cx="5186484" cy="3243369"/>
          </a:xfrm>
          <a:prstGeom prst="roundRect">
            <a:avLst>
              <a:gd name="adj" fmla="val 9818"/>
            </a:avLst>
          </a:prstGeom>
          <a:noFill/>
          <a:ln w="1270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137" name="Picture 136">
            <a:extLst>
              <a:ext uri="{FF2B5EF4-FFF2-40B4-BE49-F238E27FC236}">
                <a16:creationId xmlns:a16="http://schemas.microsoft.com/office/drawing/2014/main" id="{D4BEEFB6-8D97-F849-9706-4B29A87CC1FA}"/>
              </a:ext>
            </a:extLst>
          </p:cNvPr>
          <p:cNvPicPr>
            <a:picLocks noChangeAspect="1"/>
          </p:cNvPicPr>
          <p:nvPr/>
        </p:nvPicPr>
        <p:blipFill>
          <a:blip r:embed="rId4"/>
          <a:stretch>
            <a:fillRect/>
          </a:stretch>
        </p:blipFill>
        <p:spPr>
          <a:xfrm>
            <a:off x="2626250" y="2368492"/>
            <a:ext cx="444281" cy="330200"/>
          </a:xfrm>
          <a:prstGeom prst="rect">
            <a:avLst/>
          </a:prstGeom>
        </p:spPr>
      </p:pic>
      <p:sp>
        <p:nvSpPr>
          <p:cNvPr id="145" name="Rounded Rectangle 144">
            <a:extLst>
              <a:ext uri="{FF2B5EF4-FFF2-40B4-BE49-F238E27FC236}">
                <a16:creationId xmlns:a16="http://schemas.microsoft.com/office/drawing/2014/main" id="{7D33CB6A-E91B-DF41-9CDC-F2F1F5A200C2}"/>
              </a:ext>
            </a:extLst>
          </p:cNvPr>
          <p:cNvSpPr/>
          <p:nvPr/>
        </p:nvSpPr>
        <p:spPr>
          <a:xfrm>
            <a:off x="2509318" y="6000847"/>
            <a:ext cx="5172041" cy="937524"/>
          </a:xfrm>
          <a:prstGeom prst="roundRect">
            <a:avLst>
              <a:gd name="adj" fmla="val 9818"/>
            </a:avLst>
          </a:prstGeom>
          <a:noFill/>
          <a:ln w="1270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148" name="Shape 535">
            <a:extLst>
              <a:ext uri="{FF2B5EF4-FFF2-40B4-BE49-F238E27FC236}">
                <a16:creationId xmlns:a16="http://schemas.microsoft.com/office/drawing/2014/main" id="{583BFB21-1244-2B4B-B274-39EE5FAC38B8}"/>
              </a:ext>
            </a:extLst>
          </p:cNvPr>
          <p:cNvSpPr/>
          <p:nvPr/>
        </p:nvSpPr>
        <p:spPr>
          <a:xfrm>
            <a:off x="2554959" y="5966905"/>
            <a:ext cx="889673"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Services</a:t>
            </a:r>
            <a:endParaRPr sz="1200" dirty="0"/>
          </a:p>
        </p:txBody>
      </p:sp>
      <p:grpSp>
        <p:nvGrpSpPr>
          <p:cNvPr id="149" name="Group 148">
            <a:extLst>
              <a:ext uri="{FF2B5EF4-FFF2-40B4-BE49-F238E27FC236}">
                <a16:creationId xmlns:a16="http://schemas.microsoft.com/office/drawing/2014/main" id="{61E27ED9-0FF2-644A-946C-D4E40F013E3A}"/>
              </a:ext>
            </a:extLst>
          </p:cNvPr>
          <p:cNvGrpSpPr/>
          <p:nvPr/>
        </p:nvGrpSpPr>
        <p:grpSpPr>
          <a:xfrm>
            <a:off x="2742989" y="2867485"/>
            <a:ext cx="4725186" cy="2731191"/>
            <a:chOff x="273286" y="1927885"/>
            <a:chExt cx="6158512" cy="3248549"/>
          </a:xfrm>
        </p:grpSpPr>
        <p:grpSp>
          <p:nvGrpSpPr>
            <p:cNvPr id="151" name="Group 150">
              <a:extLst>
                <a:ext uri="{FF2B5EF4-FFF2-40B4-BE49-F238E27FC236}">
                  <a16:creationId xmlns:a16="http://schemas.microsoft.com/office/drawing/2014/main" id="{F1478665-4F81-3344-9CAB-D96C37F1B4D4}"/>
                </a:ext>
              </a:extLst>
            </p:cNvPr>
            <p:cNvGrpSpPr/>
            <p:nvPr/>
          </p:nvGrpSpPr>
          <p:grpSpPr>
            <a:xfrm>
              <a:off x="273286" y="1927885"/>
              <a:ext cx="6158512" cy="3248549"/>
              <a:chOff x="683896" y="4841197"/>
              <a:chExt cx="1748201" cy="1206558"/>
            </a:xfrm>
          </p:grpSpPr>
          <p:sp>
            <p:nvSpPr>
              <p:cNvPr id="209" name="Rounded Rectangle 208">
                <a:extLst>
                  <a:ext uri="{FF2B5EF4-FFF2-40B4-BE49-F238E27FC236}">
                    <a16:creationId xmlns:a16="http://schemas.microsoft.com/office/drawing/2014/main" id="{BDDF8872-E2D1-F942-8CB9-12039FCD09CA}"/>
                  </a:ext>
                </a:extLst>
              </p:cNvPr>
              <p:cNvSpPr/>
              <p:nvPr/>
            </p:nvSpPr>
            <p:spPr>
              <a:xfrm>
                <a:off x="683896" y="4853407"/>
                <a:ext cx="1748201" cy="1194348"/>
              </a:xfrm>
              <a:prstGeom prst="roundRect">
                <a:avLst>
                  <a:gd name="adj" fmla="val 9818"/>
                </a:avLst>
              </a:prstGeom>
              <a:noFill/>
              <a:ln w="127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10" name="Shape 535">
                <a:extLst>
                  <a:ext uri="{FF2B5EF4-FFF2-40B4-BE49-F238E27FC236}">
                    <a16:creationId xmlns:a16="http://schemas.microsoft.com/office/drawing/2014/main" id="{D96E21DD-8C11-6349-B169-DAA2CBE6FEC5}"/>
                  </a:ext>
                </a:extLst>
              </p:cNvPr>
              <p:cNvSpPr/>
              <p:nvPr/>
            </p:nvSpPr>
            <p:spPr>
              <a:xfrm>
                <a:off x="750486" y="4841197"/>
                <a:ext cx="298649" cy="10234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us-south</a:t>
                </a:r>
                <a:endParaRPr sz="1000" dirty="0"/>
              </a:p>
            </p:txBody>
          </p:sp>
        </p:grpSp>
        <p:grpSp>
          <p:nvGrpSpPr>
            <p:cNvPr id="154" name="Group 153">
              <a:extLst>
                <a:ext uri="{FF2B5EF4-FFF2-40B4-BE49-F238E27FC236}">
                  <a16:creationId xmlns:a16="http://schemas.microsoft.com/office/drawing/2014/main" id="{CA9232E0-0C9B-E349-90BE-E836D10730B7}"/>
                </a:ext>
              </a:extLst>
            </p:cNvPr>
            <p:cNvGrpSpPr/>
            <p:nvPr/>
          </p:nvGrpSpPr>
          <p:grpSpPr>
            <a:xfrm>
              <a:off x="614279" y="2354915"/>
              <a:ext cx="2282619" cy="2532275"/>
              <a:chOff x="4101661" y="4729405"/>
              <a:chExt cx="751209" cy="1133768"/>
            </a:xfrm>
          </p:grpSpPr>
          <p:sp>
            <p:nvSpPr>
              <p:cNvPr id="207" name="Rounded Rectangle 206">
                <a:extLst>
                  <a:ext uri="{FF2B5EF4-FFF2-40B4-BE49-F238E27FC236}">
                    <a16:creationId xmlns:a16="http://schemas.microsoft.com/office/drawing/2014/main" id="{F35B814E-EF10-0E4D-8226-5EA82902A950}"/>
                  </a:ext>
                </a:extLst>
              </p:cNvPr>
              <p:cNvSpPr/>
              <p:nvPr/>
            </p:nvSpPr>
            <p:spPr>
              <a:xfrm>
                <a:off x="4101661" y="4753288"/>
                <a:ext cx="751209" cy="1109885"/>
              </a:xfrm>
              <a:prstGeom prst="roundRect">
                <a:avLst>
                  <a:gd name="adj" fmla="val 9818"/>
                </a:avLst>
              </a:prstGeom>
              <a:noFill/>
              <a:ln w="127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08" name="Shape 535">
                <a:extLst>
                  <a:ext uri="{FF2B5EF4-FFF2-40B4-BE49-F238E27FC236}">
                    <a16:creationId xmlns:a16="http://schemas.microsoft.com/office/drawing/2014/main" id="{C85D886C-F9BE-3041-8FA8-F45358A8AF13}"/>
                  </a:ext>
                </a:extLst>
              </p:cNvPr>
              <p:cNvSpPr/>
              <p:nvPr/>
            </p:nvSpPr>
            <p:spPr>
              <a:xfrm>
                <a:off x="4146030" y="4729405"/>
                <a:ext cx="366897" cy="15297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us-south-1 </a:t>
                </a:r>
                <a:endParaRPr sz="1200" dirty="0"/>
              </a:p>
            </p:txBody>
          </p:sp>
        </p:grpSp>
        <p:sp>
          <p:nvSpPr>
            <p:cNvPr id="155" name="Rounded Rectangle 154">
              <a:extLst>
                <a:ext uri="{FF2B5EF4-FFF2-40B4-BE49-F238E27FC236}">
                  <a16:creationId xmlns:a16="http://schemas.microsoft.com/office/drawing/2014/main" id="{E7B100BC-268C-7846-BAF2-E6B5EF5EAFAD}"/>
                </a:ext>
              </a:extLst>
            </p:cNvPr>
            <p:cNvSpPr/>
            <p:nvPr/>
          </p:nvSpPr>
          <p:spPr>
            <a:xfrm>
              <a:off x="878818" y="2891753"/>
              <a:ext cx="1742998" cy="1718976"/>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156" name="Shape 535">
              <a:extLst>
                <a:ext uri="{FF2B5EF4-FFF2-40B4-BE49-F238E27FC236}">
                  <a16:creationId xmlns:a16="http://schemas.microsoft.com/office/drawing/2014/main" id="{7D52E713-98AD-DD47-B335-9921ACED8DC8}"/>
                </a:ext>
              </a:extLst>
            </p:cNvPr>
            <p:cNvSpPr/>
            <p:nvPr/>
          </p:nvSpPr>
          <p:spPr>
            <a:xfrm>
              <a:off x="1069935" y="4326103"/>
              <a:ext cx="1588027"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10.10.10.0/24</a:t>
              </a:r>
              <a:endParaRPr sz="1200" dirty="0"/>
            </a:p>
          </p:txBody>
        </p:sp>
        <p:sp>
          <p:nvSpPr>
            <p:cNvPr id="157" name="Shape 535">
              <a:extLst>
                <a:ext uri="{FF2B5EF4-FFF2-40B4-BE49-F238E27FC236}">
                  <a16:creationId xmlns:a16="http://schemas.microsoft.com/office/drawing/2014/main" id="{263B40F0-09A6-814E-A863-52096AEA647A}"/>
                </a:ext>
              </a:extLst>
            </p:cNvPr>
            <p:cNvSpPr/>
            <p:nvPr/>
          </p:nvSpPr>
          <p:spPr>
            <a:xfrm>
              <a:off x="3162199" y="3271010"/>
              <a:ext cx="583057" cy="34167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SG1</a:t>
              </a:r>
              <a:endParaRPr sz="1200" dirty="0"/>
            </a:p>
          </p:txBody>
        </p:sp>
        <p:pic>
          <p:nvPicPr>
            <p:cNvPr id="158" name="Picture 157">
              <a:extLst>
                <a:ext uri="{FF2B5EF4-FFF2-40B4-BE49-F238E27FC236}">
                  <a16:creationId xmlns:a16="http://schemas.microsoft.com/office/drawing/2014/main" id="{113E07DB-F658-704E-A4AD-1B0288799BE8}"/>
                </a:ext>
              </a:extLst>
            </p:cNvPr>
            <p:cNvPicPr>
              <a:picLocks noChangeAspect="1"/>
            </p:cNvPicPr>
            <p:nvPr/>
          </p:nvPicPr>
          <p:blipFill>
            <a:blip r:embed="rId5"/>
            <a:stretch>
              <a:fillRect/>
            </a:stretch>
          </p:blipFill>
          <p:spPr>
            <a:xfrm>
              <a:off x="1011874" y="2717649"/>
              <a:ext cx="266569" cy="368300"/>
            </a:xfrm>
            <a:prstGeom prst="rect">
              <a:avLst/>
            </a:prstGeom>
          </p:spPr>
        </p:pic>
        <p:sp>
          <p:nvSpPr>
            <p:cNvPr id="159" name="Shape 535">
              <a:extLst>
                <a:ext uri="{FF2B5EF4-FFF2-40B4-BE49-F238E27FC236}">
                  <a16:creationId xmlns:a16="http://schemas.microsoft.com/office/drawing/2014/main" id="{CB4B2BFF-F307-E742-B370-01663452BDF1}"/>
                </a:ext>
              </a:extLst>
            </p:cNvPr>
            <p:cNvSpPr/>
            <p:nvPr/>
          </p:nvSpPr>
          <p:spPr>
            <a:xfrm>
              <a:off x="1244481" y="2817162"/>
              <a:ext cx="92100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ACL1</a:t>
              </a:r>
              <a:endParaRPr sz="1200" dirty="0"/>
            </a:p>
          </p:txBody>
        </p:sp>
        <p:sp>
          <p:nvSpPr>
            <p:cNvPr id="160" name="Rounded Rectangle 159">
              <a:extLst>
                <a:ext uri="{FF2B5EF4-FFF2-40B4-BE49-F238E27FC236}">
                  <a16:creationId xmlns:a16="http://schemas.microsoft.com/office/drawing/2014/main" id="{17FD0316-AB8C-B34C-8E6C-3054D00FD9E1}"/>
                </a:ext>
              </a:extLst>
            </p:cNvPr>
            <p:cNvSpPr/>
            <p:nvPr/>
          </p:nvSpPr>
          <p:spPr>
            <a:xfrm>
              <a:off x="3861339" y="2419706"/>
              <a:ext cx="2282619" cy="2478934"/>
            </a:xfrm>
            <a:prstGeom prst="roundRect">
              <a:avLst>
                <a:gd name="adj" fmla="val 9818"/>
              </a:avLst>
            </a:prstGeom>
            <a:noFill/>
            <a:ln w="127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66" name="Rounded Rectangle 165">
              <a:extLst>
                <a:ext uri="{FF2B5EF4-FFF2-40B4-BE49-F238E27FC236}">
                  <a16:creationId xmlns:a16="http://schemas.microsoft.com/office/drawing/2014/main" id="{AA15738E-C70C-2343-90BE-D672FE269AA0}"/>
                </a:ext>
              </a:extLst>
            </p:cNvPr>
            <p:cNvSpPr/>
            <p:nvPr/>
          </p:nvSpPr>
          <p:spPr>
            <a:xfrm>
              <a:off x="4115515" y="2885474"/>
              <a:ext cx="1742997" cy="1718976"/>
            </a:xfrm>
            <a:prstGeom prst="roundRect">
              <a:avLst>
                <a:gd name="adj" fmla="val 9818"/>
              </a:avLst>
            </a:prstGeom>
            <a:noFill/>
            <a:ln w="127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168" name="Picture 167">
              <a:extLst>
                <a:ext uri="{FF2B5EF4-FFF2-40B4-BE49-F238E27FC236}">
                  <a16:creationId xmlns:a16="http://schemas.microsoft.com/office/drawing/2014/main" id="{19989A89-194B-874E-AA6C-A88610EE21BC}"/>
                </a:ext>
              </a:extLst>
            </p:cNvPr>
            <p:cNvPicPr>
              <a:picLocks noChangeAspect="1"/>
            </p:cNvPicPr>
            <p:nvPr/>
          </p:nvPicPr>
          <p:blipFill>
            <a:blip r:embed="rId5"/>
            <a:stretch>
              <a:fillRect/>
            </a:stretch>
          </p:blipFill>
          <p:spPr>
            <a:xfrm>
              <a:off x="4295195" y="2702430"/>
              <a:ext cx="266569" cy="368300"/>
            </a:xfrm>
            <a:prstGeom prst="rect">
              <a:avLst/>
            </a:prstGeom>
          </p:spPr>
        </p:pic>
        <p:sp>
          <p:nvSpPr>
            <p:cNvPr id="169" name="Shape 535">
              <a:extLst>
                <a:ext uri="{FF2B5EF4-FFF2-40B4-BE49-F238E27FC236}">
                  <a16:creationId xmlns:a16="http://schemas.microsoft.com/office/drawing/2014/main" id="{0B344D62-0A07-EA4F-A212-BC30AABF1BE2}"/>
                </a:ext>
              </a:extLst>
            </p:cNvPr>
            <p:cNvSpPr/>
            <p:nvPr/>
          </p:nvSpPr>
          <p:spPr>
            <a:xfrm>
              <a:off x="3970788" y="2362159"/>
              <a:ext cx="1103979" cy="34167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us-south-2 </a:t>
              </a:r>
              <a:endParaRPr sz="1200" dirty="0"/>
            </a:p>
          </p:txBody>
        </p:sp>
        <p:sp>
          <p:nvSpPr>
            <p:cNvPr id="170" name="Shape 535">
              <a:extLst>
                <a:ext uri="{FF2B5EF4-FFF2-40B4-BE49-F238E27FC236}">
                  <a16:creationId xmlns:a16="http://schemas.microsoft.com/office/drawing/2014/main" id="{BC6633D3-CF5B-7B46-8581-BC69BAB105AB}"/>
                </a:ext>
              </a:extLst>
            </p:cNvPr>
            <p:cNvSpPr/>
            <p:nvPr/>
          </p:nvSpPr>
          <p:spPr>
            <a:xfrm>
              <a:off x="4526510" y="2821435"/>
              <a:ext cx="92100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ACL1</a:t>
              </a:r>
              <a:endParaRPr sz="1200" dirty="0"/>
            </a:p>
          </p:txBody>
        </p:sp>
        <p:sp>
          <p:nvSpPr>
            <p:cNvPr id="171" name="Rounded Rectangle 170">
              <a:extLst>
                <a:ext uri="{FF2B5EF4-FFF2-40B4-BE49-F238E27FC236}">
                  <a16:creationId xmlns:a16="http://schemas.microsoft.com/office/drawing/2014/main" id="{7C760A95-9ED4-0F4E-84C0-A61429511893}"/>
                </a:ext>
              </a:extLst>
            </p:cNvPr>
            <p:cNvSpPr/>
            <p:nvPr/>
          </p:nvSpPr>
          <p:spPr>
            <a:xfrm>
              <a:off x="1011874" y="3289480"/>
              <a:ext cx="4710954" cy="964019"/>
            </a:xfrm>
            <a:prstGeom prst="roundRect">
              <a:avLst>
                <a:gd name="adj" fmla="val 9818"/>
              </a:avLst>
            </a:prstGeom>
            <a:noFill/>
            <a:ln w="1270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72" name="Shape 535">
              <a:extLst>
                <a:ext uri="{FF2B5EF4-FFF2-40B4-BE49-F238E27FC236}">
                  <a16:creationId xmlns:a16="http://schemas.microsoft.com/office/drawing/2014/main" id="{30977DAB-092E-1846-A800-E8E58A9F02AC}"/>
                </a:ext>
              </a:extLst>
            </p:cNvPr>
            <p:cNvSpPr/>
            <p:nvPr/>
          </p:nvSpPr>
          <p:spPr>
            <a:xfrm>
              <a:off x="4270609" y="4326103"/>
              <a:ext cx="1588027"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10.20.10.0/24</a:t>
              </a:r>
              <a:endParaRPr sz="1200" dirty="0"/>
            </a:p>
          </p:txBody>
        </p:sp>
        <p:sp>
          <p:nvSpPr>
            <p:cNvPr id="173" name="Shape 535">
              <a:extLst>
                <a:ext uri="{FF2B5EF4-FFF2-40B4-BE49-F238E27FC236}">
                  <a16:creationId xmlns:a16="http://schemas.microsoft.com/office/drawing/2014/main" id="{4E6B3977-2B3D-8F49-8500-F63FF5A5E395}"/>
                </a:ext>
              </a:extLst>
            </p:cNvPr>
            <p:cNvSpPr/>
            <p:nvPr/>
          </p:nvSpPr>
          <p:spPr>
            <a:xfrm>
              <a:off x="3215475" y="2586023"/>
              <a:ext cx="38225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LB</a:t>
              </a:r>
              <a:endParaRPr sz="1200" dirty="0"/>
            </a:p>
          </p:txBody>
        </p:sp>
        <p:cxnSp>
          <p:nvCxnSpPr>
            <p:cNvPr id="174" name="Straight Arrow Connector 164">
              <a:extLst>
                <a:ext uri="{FF2B5EF4-FFF2-40B4-BE49-F238E27FC236}">
                  <a16:creationId xmlns:a16="http://schemas.microsoft.com/office/drawing/2014/main" id="{D6B14280-8EC1-0945-BF8E-26635BB8E1D7}"/>
                </a:ext>
              </a:extLst>
            </p:cNvPr>
            <p:cNvCxnSpPr>
              <a:cxnSpLocks/>
            </p:cNvCxnSpPr>
            <p:nvPr/>
          </p:nvCxnSpPr>
          <p:spPr>
            <a:xfrm>
              <a:off x="3439067" y="2379769"/>
              <a:ext cx="410203" cy="334884"/>
            </a:xfrm>
            <a:prstGeom prst="bentConnector3">
              <a:avLst>
                <a:gd name="adj1" fmla="val 50000"/>
              </a:avLst>
            </a:prstGeom>
            <a:noFill/>
            <a:ln w="25400" cap="flat">
              <a:solidFill>
                <a:srgbClr val="4277BB"/>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75" name="Straight Arrow Connector 166">
              <a:extLst>
                <a:ext uri="{FF2B5EF4-FFF2-40B4-BE49-F238E27FC236}">
                  <a16:creationId xmlns:a16="http://schemas.microsoft.com/office/drawing/2014/main" id="{144C8520-1F72-C64F-89EB-7B28BFE99F58}"/>
                </a:ext>
              </a:extLst>
            </p:cNvPr>
            <p:cNvCxnSpPr>
              <a:cxnSpLocks/>
            </p:cNvCxnSpPr>
            <p:nvPr/>
          </p:nvCxnSpPr>
          <p:spPr>
            <a:xfrm rot="10800000" flipV="1">
              <a:off x="2904608" y="2492285"/>
              <a:ext cx="681052" cy="231987"/>
            </a:xfrm>
            <a:prstGeom prst="bentConnector3">
              <a:avLst>
                <a:gd name="adj1" fmla="val 63654"/>
              </a:avLst>
            </a:prstGeom>
            <a:noFill/>
            <a:ln w="25400" cap="flat">
              <a:solidFill>
                <a:srgbClr val="4277BB"/>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76" name="Group 175">
              <a:extLst>
                <a:ext uri="{FF2B5EF4-FFF2-40B4-BE49-F238E27FC236}">
                  <a16:creationId xmlns:a16="http://schemas.microsoft.com/office/drawing/2014/main" id="{FAE47BB0-7670-A241-8910-D72CA5206BF8}"/>
                </a:ext>
              </a:extLst>
            </p:cNvPr>
            <p:cNvGrpSpPr/>
            <p:nvPr/>
          </p:nvGrpSpPr>
          <p:grpSpPr>
            <a:xfrm>
              <a:off x="3078625" y="2069811"/>
              <a:ext cx="603504" cy="548640"/>
              <a:chOff x="5913508" y="4650196"/>
              <a:chExt cx="751660" cy="692612"/>
            </a:xfrm>
          </p:grpSpPr>
          <p:sp>
            <p:nvSpPr>
              <p:cNvPr id="205" name="Shape 252">
                <a:extLst>
                  <a:ext uri="{FF2B5EF4-FFF2-40B4-BE49-F238E27FC236}">
                    <a16:creationId xmlns:a16="http://schemas.microsoft.com/office/drawing/2014/main" id="{C63F5417-6BF8-D549-B8BD-E055C5F74F58}"/>
                  </a:ext>
                </a:extLst>
              </p:cNvPr>
              <p:cNvSpPr/>
              <p:nvPr/>
            </p:nvSpPr>
            <p:spPr>
              <a:xfrm>
                <a:off x="5913508" y="4650196"/>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6" name="Picture 205">
                <a:extLst>
                  <a:ext uri="{FF2B5EF4-FFF2-40B4-BE49-F238E27FC236}">
                    <a16:creationId xmlns:a16="http://schemas.microsoft.com/office/drawing/2014/main" id="{A26A6D9B-B8F3-3544-803A-3F6E31774A6C}"/>
                  </a:ext>
                </a:extLst>
              </p:cNvPr>
              <p:cNvPicPr>
                <a:picLocks noChangeAspect="1"/>
              </p:cNvPicPr>
              <p:nvPr/>
            </p:nvPicPr>
            <p:blipFill>
              <a:blip r:embed="rId6">
                <a:biLevel thresh="50000"/>
              </a:blip>
              <a:stretch>
                <a:fillRect/>
              </a:stretch>
            </p:blipFill>
            <p:spPr>
              <a:xfrm>
                <a:off x="6053117" y="4713648"/>
                <a:ext cx="472441" cy="501965"/>
              </a:xfrm>
              <a:prstGeom prst="rect">
                <a:avLst/>
              </a:prstGeom>
            </p:spPr>
          </p:pic>
        </p:grpSp>
        <p:sp>
          <p:nvSpPr>
            <p:cNvPr id="177" name="Shape 535">
              <a:extLst>
                <a:ext uri="{FF2B5EF4-FFF2-40B4-BE49-F238E27FC236}">
                  <a16:creationId xmlns:a16="http://schemas.microsoft.com/office/drawing/2014/main" id="{B145C007-644C-3448-8BF5-2AD0075EAEAA}"/>
                </a:ext>
              </a:extLst>
            </p:cNvPr>
            <p:cNvSpPr/>
            <p:nvPr/>
          </p:nvSpPr>
          <p:spPr>
            <a:xfrm>
              <a:off x="1187764" y="3917924"/>
              <a:ext cx="775703"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VM1</a:t>
              </a:r>
              <a:endParaRPr sz="1200" dirty="0"/>
            </a:p>
          </p:txBody>
        </p:sp>
        <p:sp>
          <p:nvSpPr>
            <p:cNvPr id="178" name="Shape 535">
              <a:extLst>
                <a:ext uri="{FF2B5EF4-FFF2-40B4-BE49-F238E27FC236}">
                  <a16:creationId xmlns:a16="http://schemas.microsoft.com/office/drawing/2014/main" id="{2DD5270F-534A-2F43-B560-DBEB7836554D}"/>
                </a:ext>
              </a:extLst>
            </p:cNvPr>
            <p:cNvSpPr/>
            <p:nvPr/>
          </p:nvSpPr>
          <p:spPr>
            <a:xfrm>
              <a:off x="1926693" y="3909991"/>
              <a:ext cx="775703"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VM2</a:t>
              </a:r>
              <a:endParaRPr sz="1200" dirty="0"/>
            </a:p>
          </p:txBody>
        </p:sp>
        <p:sp>
          <p:nvSpPr>
            <p:cNvPr id="179" name="Shape 535">
              <a:extLst>
                <a:ext uri="{FF2B5EF4-FFF2-40B4-BE49-F238E27FC236}">
                  <a16:creationId xmlns:a16="http://schemas.microsoft.com/office/drawing/2014/main" id="{D55EFD44-E956-F245-957D-DED4C7C61873}"/>
                </a:ext>
              </a:extLst>
            </p:cNvPr>
            <p:cNvSpPr/>
            <p:nvPr/>
          </p:nvSpPr>
          <p:spPr>
            <a:xfrm>
              <a:off x="5116161" y="3906446"/>
              <a:ext cx="775703" cy="34167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VM4</a:t>
              </a:r>
              <a:endParaRPr sz="1200" dirty="0"/>
            </a:p>
          </p:txBody>
        </p:sp>
        <p:sp>
          <p:nvSpPr>
            <p:cNvPr id="192" name="Shape 535">
              <a:extLst>
                <a:ext uri="{FF2B5EF4-FFF2-40B4-BE49-F238E27FC236}">
                  <a16:creationId xmlns:a16="http://schemas.microsoft.com/office/drawing/2014/main" id="{E7AC1DD6-331A-5E4F-8DF4-7588344C6FE7}"/>
                </a:ext>
              </a:extLst>
            </p:cNvPr>
            <p:cNvSpPr/>
            <p:nvPr/>
          </p:nvSpPr>
          <p:spPr>
            <a:xfrm>
              <a:off x="4376565" y="3898467"/>
              <a:ext cx="775703" cy="34167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VM3</a:t>
              </a:r>
              <a:endParaRPr sz="1200" dirty="0"/>
            </a:p>
          </p:txBody>
        </p:sp>
        <p:grpSp>
          <p:nvGrpSpPr>
            <p:cNvPr id="193" name="Group 192">
              <a:extLst>
                <a:ext uri="{FF2B5EF4-FFF2-40B4-BE49-F238E27FC236}">
                  <a16:creationId xmlns:a16="http://schemas.microsoft.com/office/drawing/2014/main" id="{5BC2C5BC-E706-AF43-A9A3-BF59C87FEC91}"/>
                </a:ext>
              </a:extLst>
            </p:cNvPr>
            <p:cNvGrpSpPr/>
            <p:nvPr/>
          </p:nvGrpSpPr>
          <p:grpSpPr>
            <a:xfrm>
              <a:off x="5048745" y="3348730"/>
              <a:ext cx="655475" cy="548640"/>
              <a:chOff x="588426" y="1882832"/>
              <a:chExt cx="814378" cy="694944"/>
            </a:xfrm>
          </p:grpSpPr>
          <p:sp>
            <p:nvSpPr>
              <p:cNvPr id="203" name="Shape 252">
                <a:extLst>
                  <a:ext uri="{FF2B5EF4-FFF2-40B4-BE49-F238E27FC236}">
                    <a16:creationId xmlns:a16="http://schemas.microsoft.com/office/drawing/2014/main" id="{51EE6EC0-BDCE-8249-B236-60752E71DC29}"/>
                  </a:ext>
                </a:extLst>
              </p:cNvPr>
              <p:cNvSpPr/>
              <p:nvPr/>
            </p:nvSpPr>
            <p:spPr>
              <a:xfrm>
                <a:off x="588426" y="1882832"/>
                <a:ext cx="81437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4" name="Picture 203">
                <a:extLst>
                  <a:ext uri="{FF2B5EF4-FFF2-40B4-BE49-F238E27FC236}">
                    <a16:creationId xmlns:a16="http://schemas.microsoft.com/office/drawing/2014/main" id="{E950FF29-BAD7-5749-BCAE-4BC7AD0F0D26}"/>
                  </a:ext>
                </a:extLst>
              </p:cNvPr>
              <p:cNvPicPr>
                <a:picLocks noChangeAspect="1"/>
              </p:cNvPicPr>
              <p:nvPr/>
            </p:nvPicPr>
            <p:blipFill>
              <a:blip r:embed="rId7"/>
              <a:stretch>
                <a:fillRect/>
              </a:stretch>
            </p:blipFill>
            <p:spPr>
              <a:xfrm>
                <a:off x="767634" y="1990066"/>
                <a:ext cx="465673" cy="465673"/>
              </a:xfrm>
              <a:prstGeom prst="rect">
                <a:avLst/>
              </a:prstGeom>
            </p:spPr>
          </p:pic>
        </p:grpSp>
        <p:grpSp>
          <p:nvGrpSpPr>
            <p:cNvPr id="194" name="Group 193">
              <a:extLst>
                <a:ext uri="{FF2B5EF4-FFF2-40B4-BE49-F238E27FC236}">
                  <a16:creationId xmlns:a16="http://schemas.microsoft.com/office/drawing/2014/main" id="{0AD42B79-E013-F149-B7BF-E03B0F25BA4E}"/>
                </a:ext>
              </a:extLst>
            </p:cNvPr>
            <p:cNvGrpSpPr/>
            <p:nvPr/>
          </p:nvGrpSpPr>
          <p:grpSpPr>
            <a:xfrm>
              <a:off x="4279547" y="3367026"/>
              <a:ext cx="655475" cy="548640"/>
              <a:chOff x="499099" y="1934956"/>
              <a:chExt cx="814378" cy="694944"/>
            </a:xfrm>
          </p:grpSpPr>
          <p:sp>
            <p:nvSpPr>
              <p:cNvPr id="201" name="Shape 252">
                <a:extLst>
                  <a:ext uri="{FF2B5EF4-FFF2-40B4-BE49-F238E27FC236}">
                    <a16:creationId xmlns:a16="http://schemas.microsoft.com/office/drawing/2014/main" id="{9F893F15-BFC8-734E-89D3-325A13BDDD8B}"/>
                  </a:ext>
                </a:extLst>
              </p:cNvPr>
              <p:cNvSpPr/>
              <p:nvPr/>
            </p:nvSpPr>
            <p:spPr>
              <a:xfrm>
                <a:off x="499099" y="1934956"/>
                <a:ext cx="81437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2" name="Picture 201">
                <a:extLst>
                  <a:ext uri="{FF2B5EF4-FFF2-40B4-BE49-F238E27FC236}">
                    <a16:creationId xmlns:a16="http://schemas.microsoft.com/office/drawing/2014/main" id="{348B7525-69CA-9048-A2A7-6C1F2FE3FA15}"/>
                  </a:ext>
                </a:extLst>
              </p:cNvPr>
              <p:cNvPicPr>
                <a:picLocks noChangeAspect="1"/>
              </p:cNvPicPr>
              <p:nvPr/>
            </p:nvPicPr>
            <p:blipFill>
              <a:blip r:embed="rId7"/>
              <a:stretch>
                <a:fillRect/>
              </a:stretch>
            </p:blipFill>
            <p:spPr>
              <a:xfrm>
                <a:off x="637494" y="2019016"/>
                <a:ext cx="478325" cy="478324"/>
              </a:xfrm>
              <a:prstGeom prst="rect">
                <a:avLst/>
              </a:prstGeom>
            </p:spPr>
          </p:pic>
        </p:grpSp>
        <p:grpSp>
          <p:nvGrpSpPr>
            <p:cNvPr id="195" name="Group 194">
              <a:extLst>
                <a:ext uri="{FF2B5EF4-FFF2-40B4-BE49-F238E27FC236}">
                  <a16:creationId xmlns:a16="http://schemas.microsoft.com/office/drawing/2014/main" id="{1CBCEA44-38FF-5E48-B9A1-E6E7C61BBDB2}"/>
                </a:ext>
              </a:extLst>
            </p:cNvPr>
            <p:cNvGrpSpPr/>
            <p:nvPr/>
          </p:nvGrpSpPr>
          <p:grpSpPr>
            <a:xfrm>
              <a:off x="1851459" y="3410431"/>
              <a:ext cx="655474" cy="543805"/>
              <a:chOff x="544057" y="1948343"/>
              <a:chExt cx="814378" cy="688820"/>
            </a:xfrm>
          </p:grpSpPr>
          <p:sp>
            <p:nvSpPr>
              <p:cNvPr id="199" name="Shape 252">
                <a:extLst>
                  <a:ext uri="{FF2B5EF4-FFF2-40B4-BE49-F238E27FC236}">
                    <a16:creationId xmlns:a16="http://schemas.microsoft.com/office/drawing/2014/main" id="{95565842-93AD-CC44-8383-974702C060EA}"/>
                  </a:ext>
                </a:extLst>
              </p:cNvPr>
              <p:cNvSpPr/>
              <p:nvPr/>
            </p:nvSpPr>
            <p:spPr>
              <a:xfrm>
                <a:off x="544057" y="1948343"/>
                <a:ext cx="814378" cy="6888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0" name="Picture 199">
                <a:extLst>
                  <a:ext uri="{FF2B5EF4-FFF2-40B4-BE49-F238E27FC236}">
                    <a16:creationId xmlns:a16="http://schemas.microsoft.com/office/drawing/2014/main" id="{8C0770CF-0E7B-6642-9831-F75B7D035987}"/>
                  </a:ext>
                </a:extLst>
              </p:cNvPr>
              <p:cNvPicPr>
                <a:picLocks noChangeAspect="1"/>
              </p:cNvPicPr>
              <p:nvPr/>
            </p:nvPicPr>
            <p:blipFill>
              <a:blip r:embed="rId7"/>
              <a:stretch>
                <a:fillRect/>
              </a:stretch>
            </p:blipFill>
            <p:spPr>
              <a:xfrm>
                <a:off x="707758" y="2011063"/>
                <a:ext cx="483149" cy="483152"/>
              </a:xfrm>
              <a:prstGeom prst="rect">
                <a:avLst/>
              </a:prstGeom>
            </p:spPr>
          </p:pic>
        </p:grpSp>
        <p:grpSp>
          <p:nvGrpSpPr>
            <p:cNvPr id="196" name="Group 195">
              <a:extLst>
                <a:ext uri="{FF2B5EF4-FFF2-40B4-BE49-F238E27FC236}">
                  <a16:creationId xmlns:a16="http://schemas.microsoft.com/office/drawing/2014/main" id="{1FA7DBEC-93D4-604E-A41C-F46E42C8B490}"/>
                </a:ext>
              </a:extLst>
            </p:cNvPr>
            <p:cNvGrpSpPr/>
            <p:nvPr/>
          </p:nvGrpSpPr>
          <p:grpSpPr>
            <a:xfrm>
              <a:off x="1095330" y="3435774"/>
              <a:ext cx="655475" cy="543805"/>
              <a:chOff x="501512" y="1990505"/>
              <a:chExt cx="814378" cy="688820"/>
            </a:xfrm>
          </p:grpSpPr>
          <p:sp>
            <p:nvSpPr>
              <p:cNvPr id="197" name="Shape 252">
                <a:extLst>
                  <a:ext uri="{FF2B5EF4-FFF2-40B4-BE49-F238E27FC236}">
                    <a16:creationId xmlns:a16="http://schemas.microsoft.com/office/drawing/2014/main" id="{71B8CF2C-C2EC-1742-935A-75F6DBF7EA21}"/>
                  </a:ext>
                </a:extLst>
              </p:cNvPr>
              <p:cNvSpPr/>
              <p:nvPr/>
            </p:nvSpPr>
            <p:spPr>
              <a:xfrm>
                <a:off x="501512" y="1990505"/>
                <a:ext cx="814378" cy="6888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8" name="Picture 197">
                <a:extLst>
                  <a:ext uri="{FF2B5EF4-FFF2-40B4-BE49-F238E27FC236}">
                    <a16:creationId xmlns:a16="http://schemas.microsoft.com/office/drawing/2014/main" id="{EDD43958-3529-FF46-8D14-109A84F5FCD6}"/>
                  </a:ext>
                </a:extLst>
              </p:cNvPr>
              <p:cNvPicPr>
                <a:picLocks noChangeAspect="1"/>
              </p:cNvPicPr>
              <p:nvPr/>
            </p:nvPicPr>
            <p:blipFill>
              <a:blip r:embed="rId7"/>
              <a:stretch>
                <a:fillRect/>
              </a:stretch>
            </p:blipFill>
            <p:spPr>
              <a:xfrm>
                <a:off x="658430" y="2058920"/>
                <a:ext cx="476574" cy="476574"/>
              </a:xfrm>
              <a:prstGeom prst="rect">
                <a:avLst/>
              </a:prstGeom>
            </p:spPr>
          </p:pic>
        </p:grpSp>
      </p:grpSp>
      <p:grpSp>
        <p:nvGrpSpPr>
          <p:cNvPr id="211" name="Group 210">
            <a:extLst>
              <a:ext uri="{FF2B5EF4-FFF2-40B4-BE49-F238E27FC236}">
                <a16:creationId xmlns:a16="http://schemas.microsoft.com/office/drawing/2014/main" id="{C3F63A80-8ABC-3D42-89FD-2B64B14228F7}"/>
              </a:ext>
            </a:extLst>
          </p:cNvPr>
          <p:cNvGrpSpPr/>
          <p:nvPr/>
        </p:nvGrpSpPr>
        <p:grpSpPr>
          <a:xfrm>
            <a:off x="1936539" y="4930708"/>
            <a:ext cx="539496" cy="502920"/>
            <a:chOff x="5270034" y="4579362"/>
            <a:chExt cx="751660" cy="692612"/>
          </a:xfrm>
        </p:grpSpPr>
        <p:sp>
          <p:nvSpPr>
            <p:cNvPr id="212" name="Shape 252">
              <a:extLst>
                <a:ext uri="{FF2B5EF4-FFF2-40B4-BE49-F238E27FC236}">
                  <a16:creationId xmlns:a16="http://schemas.microsoft.com/office/drawing/2014/main" id="{952DF4C2-8613-7345-8C88-A360575D7542}"/>
                </a:ext>
              </a:extLst>
            </p:cNvPr>
            <p:cNvSpPr/>
            <p:nvPr/>
          </p:nvSpPr>
          <p:spPr>
            <a:xfrm>
              <a:off x="5270034" y="457936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13" name="Picture 212">
              <a:extLst>
                <a:ext uri="{FF2B5EF4-FFF2-40B4-BE49-F238E27FC236}">
                  <a16:creationId xmlns:a16="http://schemas.microsoft.com/office/drawing/2014/main" id="{96209625-D398-D141-9BCE-8A97E4EF0E4A}"/>
                </a:ext>
              </a:extLst>
            </p:cNvPr>
            <p:cNvPicPr>
              <a:picLocks noChangeAspect="1"/>
            </p:cNvPicPr>
            <p:nvPr/>
          </p:nvPicPr>
          <p:blipFill>
            <a:blip r:embed="rId8">
              <a:biLevel thresh="50000"/>
            </a:blip>
            <a:stretch>
              <a:fillRect/>
            </a:stretch>
          </p:blipFill>
          <p:spPr>
            <a:xfrm>
              <a:off x="5434062" y="4726343"/>
              <a:ext cx="548298" cy="417749"/>
            </a:xfrm>
            <a:prstGeom prst="rect">
              <a:avLst/>
            </a:prstGeom>
          </p:spPr>
        </p:pic>
      </p:grpSp>
      <p:grpSp>
        <p:nvGrpSpPr>
          <p:cNvPr id="214" name="Group 213">
            <a:extLst>
              <a:ext uri="{FF2B5EF4-FFF2-40B4-BE49-F238E27FC236}">
                <a16:creationId xmlns:a16="http://schemas.microsoft.com/office/drawing/2014/main" id="{91D002C4-87AB-3443-88C6-70B0A1E02023}"/>
              </a:ext>
            </a:extLst>
          </p:cNvPr>
          <p:cNvGrpSpPr/>
          <p:nvPr/>
        </p:nvGrpSpPr>
        <p:grpSpPr>
          <a:xfrm>
            <a:off x="1941417" y="3142898"/>
            <a:ext cx="537966" cy="503198"/>
            <a:chOff x="7855527" y="2681064"/>
            <a:chExt cx="751660" cy="692612"/>
          </a:xfrm>
        </p:grpSpPr>
        <p:sp>
          <p:nvSpPr>
            <p:cNvPr id="215" name="Shape 252">
              <a:extLst>
                <a:ext uri="{FF2B5EF4-FFF2-40B4-BE49-F238E27FC236}">
                  <a16:creationId xmlns:a16="http://schemas.microsoft.com/office/drawing/2014/main" id="{279DE289-E5F6-564B-96BB-DA344F76DAFE}"/>
                </a:ext>
              </a:extLst>
            </p:cNvPr>
            <p:cNvSpPr/>
            <p:nvPr/>
          </p:nvSpPr>
          <p:spPr>
            <a:xfrm>
              <a:off x="7855527" y="268106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16" name="Picture 215">
              <a:extLst>
                <a:ext uri="{FF2B5EF4-FFF2-40B4-BE49-F238E27FC236}">
                  <a16:creationId xmlns:a16="http://schemas.microsoft.com/office/drawing/2014/main" id="{F25C0BE6-2B0E-7E40-B8C3-39FD0EBEA797}"/>
                </a:ext>
              </a:extLst>
            </p:cNvPr>
            <p:cNvPicPr>
              <a:picLocks noChangeAspect="1"/>
            </p:cNvPicPr>
            <p:nvPr/>
          </p:nvPicPr>
          <p:blipFill>
            <a:blip r:embed="rId9">
              <a:biLevel thresh="50000"/>
            </a:blip>
            <a:stretch>
              <a:fillRect/>
            </a:stretch>
          </p:blipFill>
          <p:spPr>
            <a:xfrm>
              <a:off x="7974711" y="2794159"/>
              <a:ext cx="510949" cy="510949"/>
            </a:xfrm>
            <a:prstGeom prst="rect">
              <a:avLst/>
            </a:prstGeom>
          </p:spPr>
        </p:pic>
      </p:grpSp>
      <p:grpSp>
        <p:nvGrpSpPr>
          <p:cNvPr id="217" name="Group 216">
            <a:extLst>
              <a:ext uri="{FF2B5EF4-FFF2-40B4-BE49-F238E27FC236}">
                <a16:creationId xmlns:a16="http://schemas.microsoft.com/office/drawing/2014/main" id="{F4892E39-C3CB-AE49-BF5F-F4E2DC4180D9}"/>
              </a:ext>
            </a:extLst>
          </p:cNvPr>
          <p:cNvGrpSpPr/>
          <p:nvPr/>
        </p:nvGrpSpPr>
        <p:grpSpPr>
          <a:xfrm>
            <a:off x="7681359" y="3995440"/>
            <a:ext cx="539496" cy="502920"/>
            <a:chOff x="8487970" y="1994397"/>
            <a:chExt cx="751660" cy="692612"/>
          </a:xfrm>
        </p:grpSpPr>
        <p:sp>
          <p:nvSpPr>
            <p:cNvPr id="218" name="Shape 252">
              <a:extLst>
                <a:ext uri="{FF2B5EF4-FFF2-40B4-BE49-F238E27FC236}">
                  <a16:creationId xmlns:a16="http://schemas.microsoft.com/office/drawing/2014/main" id="{A59CD37C-8585-394E-AF33-00BD0064DACF}"/>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19" name="Picture 218">
              <a:extLst>
                <a:ext uri="{FF2B5EF4-FFF2-40B4-BE49-F238E27FC236}">
                  <a16:creationId xmlns:a16="http://schemas.microsoft.com/office/drawing/2014/main" id="{2C802CBD-4ACD-C246-8D4C-EDB5D254B607}"/>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220" name="Shape 535">
            <a:extLst>
              <a:ext uri="{FF2B5EF4-FFF2-40B4-BE49-F238E27FC236}">
                <a16:creationId xmlns:a16="http://schemas.microsoft.com/office/drawing/2014/main" id="{3DA653CF-1B21-DF47-B345-8DEB5EADFEF3}"/>
              </a:ext>
            </a:extLst>
          </p:cNvPr>
          <p:cNvSpPr/>
          <p:nvPr/>
        </p:nvSpPr>
        <p:spPr>
          <a:xfrm>
            <a:off x="1884103" y="5383501"/>
            <a:ext cx="781237"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Public </a:t>
            </a:r>
          </a:p>
          <a:p>
            <a:pPr lvl="0">
              <a:defRPr sz="1800"/>
            </a:pPr>
            <a:r>
              <a:rPr lang="en-US" sz="1200" dirty="0"/>
              <a:t>Gateway</a:t>
            </a:r>
            <a:endParaRPr sz="1200" dirty="0"/>
          </a:p>
        </p:txBody>
      </p:sp>
      <p:sp>
        <p:nvSpPr>
          <p:cNvPr id="221" name="Shape 535">
            <a:extLst>
              <a:ext uri="{FF2B5EF4-FFF2-40B4-BE49-F238E27FC236}">
                <a16:creationId xmlns:a16="http://schemas.microsoft.com/office/drawing/2014/main" id="{68C30940-0776-E140-957F-1609A9CA1949}"/>
              </a:ext>
            </a:extLst>
          </p:cNvPr>
          <p:cNvSpPr/>
          <p:nvPr/>
        </p:nvSpPr>
        <p:spPr>
          <a:xfrm>
            <a:off x="1999448" y="2896723"/>
            <a:ext cx="492313"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VPN</a:t>
            </a:r>
          </a:p>
        </p:txBody>
      </p:sp>
      <p:pic>
        <p:nvPicPr>
          <p:cNvPr id="222" name="Picture 221">
            <a:extLst>
              <a:ext uri="{FF2B5EF4-FFF2-40B4-BE49-F238E27FC236}">
                <a16:creationId xmlns:a16="http://schemas.microsoft.com/office/drawing/2014/main" id="{6797F073-77A5-9E4E-8634-347D7DA76CA4}"/>
              </a:ext>
            </a:extLst>
          </p:cNvPr>
          <p:cNvPicPr>
            <a:picLocks noChangeAspect="1"/>
          </p:cNvPicPr>
          <p:nvPr/>
        </p:nvPicPr>
        <p:blipFill>
          <a:blip r:embed="rId11">
            <a:duotone>
              <a:schemeClr val="accent1">
                <a:shade val="45000"/>
                <a:satMod val="135000"/>
              </a:schemeClr>
              <a:prstClr val="white"/>
            </a:duotone>
          </a:blip>
          <a:stretch>
            <a:fillRect/>
          </a:stretch>
        </p:blipFill>
        <p:spPr>
          <a:xfrm>
            <a:off x="660391" y="4614451"/>
            <a:ext cx="767139" cy="780142"/>
          </a:xfrm>
          <a:prstGeom prst="rect">
            <a:avLst/>
          </a:prstGeom>
        </p:spPr>
      </p:pic>
      <p:sp>
        <p:nvSpPr>
          <p:cNvPr id="223" name="Shape 535">
            <a:extLst>
              <a:ext uri="{FF2B5EF4-FFF2-40B4-BE49-F238E27FC236}">
                <a16:creationId xmlns:a16="http://schemas.microsoft.com/office/drawing/2014/main" id="{26FEE73D-4BDF-764B-AF6A-212E66E13476}"/>
              </a:ext>
            </a:extLst>
          </p:cNvPr>
          <p:cNvSpPr/>
          <p:nvPr/>
        </p:nvSpPr>
        <p:spPr>
          <a:xfrm>
            <a:off x="756058" y="5305065"/>
            <a:ext cx="686658" cy="29088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Internet</a:t>
            </a:r>
            <a:endParaRPr sz="1200" dirty="0"/>
          </a:p>
        </p:txBody>
      </p:sp>
      <p:pic>
        <p:nvPicPr>
          <p:cNvPr id="224" name="Picture 223">
            <a:extLst>
              <a:ext uri="{FF2B5EF4-FFF2-40B4-BE49-F238E27FC236}">
                <a16:creationId xmlns:a16="http://schemas.microsoft.com/office/drawing/2014/main" id="{C8BAD4E0-6901-3B46-A427-1D7885E19F56}"/>
              </a:ext>
            </a:extLst>
          </p:cNvPr>
          <p:cNvPicPr>
            <a:picLocks noChangeAspect="1"/>
          </p:cNvPicPr>
          <p:nvPr/>
        </p:nvPicPr>
        <p:blipFill>
          <a:blip r:embed="rId12"/>
          <a:stretch>
            <a:fillRect/>
          </a:stretch>
        </p:blipFill>
        <p:spPr>
          <a:xfrm rot="10800000">
            <a:off x="2748854" y="4289835"/>
            <a:ext cx="647381" cy="241300"/>
          </a:xfrm>
          <a:prstGeom prst="rect">
            <a:avLst/>
          </a:prstGeom>
        </p:spPr>
      </p:pic>
      <p:sp>
        <p:nvSpPr>
          <p:cNvPr id="225" name="Shape 535">
            <a:extLst>
              <a:ext uri="{FF2B5EF4-FFF2-40B4-BE49-F238E27FC236}">
                <a16:creationId xmlns:a16="http://schemas.microsoft.com/office/drawing/2014/main" id="{07A27BC5-6201-CB49-9B5E-68B6AA4C83C6}"/>
              </a:ext>
            </a:extLst>
          </p:cNvPr>
          <p:cNvSpPr/>
          <p:nvPr/>
        </p:nvSpPr>
        <p:spPr>
          <a:xfrm>
            <a:off x="2719961" y="4085795"/>
            <a:ext cx="40539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FIP</a:t>
            </a:r>
            <a:endParaRPr sz="1200" dirty="0"/>
          </a:p>
        </p:txBody>
      </p:sp>
      <p:sp>
        <p:nvSpPr>
          <p:cNvPr id="226" name="Shape 535">
            <a:extLst>
              <a:ext uri="{FF2B5EF4-FFF2-40B4-BE49-F238E27FC236}">
                <a16:creationId xmlns:a16="http://schemas.microsoft.com/office/drawing/2014/main" id="{074EC6D9-38BA-6545-9392-04935EE8107A}"/>
              </a:ext>
            </a:extLst>
          </p:cNvPr>
          <p:cNvSpPr/>
          <p:nvPr/>
        </p:nvSpPr>
        <p:spPr>
          <a:xfrm>
            <a:off x="7669339" y="3559476"/>
            <a:ext cx="614441"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Direct </a:t>
            </a:r>
          </a:p>
          <a:p>
            <a:pPr lvl="0">
              <a:defRPr sz="1800"/>
            </a:pPr>
            <a:r>
              <a:rPr lang="en-US" sz="1200" dirty="0"/>
              <a:t>Link</a:t>
            </a:r>
            <a:endParaRPr sz="1200" dirty="0"/>
          </a:p>
        </p:txBody>
      </p:sp>
      <p:grpSp>
        <p:nvGrpSpPr>
          <p:cNvPr id="228" name="Group 191">
            <a:extLst>
              <a:ext uri="{FF2B5EF4-FFF2-40B4-BE49-F238E27FC236}">
                <a16:creationId xmlns:a16="http://schemas.microsoft.com/office/drawing/2014/main" id="{4C5AE0F4-720F-594E-B45D-AAE9C4BDA295}"/>
              </a:ext>
            </a:extLst>
          </p:cNvPr>
          <p:cNvGrpSpPr/>
          <p:nvPr/>
        </p:nvGrpSpPr>
        <p:grpSpPr>
          <a:xfrm>
            <a:off x="8427144" y="3248099"/>
            <a:ext cx="578368" cy="561710"/>
            <a:chOff x="8826" y="0"/>
            <a:chExt cx="707231" cy="707231"/>
          </a:xfrm>
        </p:grpSpPr>
        <p:sp>
          <p:nvSpPr>
            <p:cNvPr id="230" name="Shape 189">
              <a:extLst>
                <a:ext uri="{FF2B5EF4-FFF2-40B4-BE49-F238E27FC236}">
                  <a16:creationId xmlns:a16="http://schemas.microsoft.com/office/drawing/2014/main" id="{3BD488D2-CA12-104C-B319-9AD45A3F08C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31" name="_-02.png">
              <a:extLst>
                <a:ext uri="{FF2B5EF4-FFF2-40B4-BE49-F238E27FC236}">
                  <a16:creationId xmlns:a16="http://schemas.microsoft.com/office/drawing/2014/main" id="{F3BD0AA3-FC0B-0E41-B3E1-AA649D54DAA5}"/>
                </a:ext>
              </a:extLst>
            </p:cNvPr>
            <p:cNvPicPr/>
            <p:nvPr/>
          </p:nvPicPr>
          <p:blipFill>
            <a:blip r:embed="rId13">
              <a:extLst/>
            </a:blip>
            <a:srcRect l="24323" t="21763" r="24323" b="21763"/>
            <a:stretch>
              <a:fillRect/>
            </a:stretch>
          </p:blipFill>
          <p:spPr>
            <a:xfrm>
              <a:off x="172020" y="153919"/>
              <a:ext cx="363191" cy="399394"/>
            </a:xfrm>
            <a:prstGeom prst="rect">
              <a:avLst/>
            </a:prstGeom>
            <a:ln w="3175" cap="flat">
              <a:noFill/>
              <a:miter lim="400000"/>
            </a:ln>
            <a:effectLst/>
          </p:spPr>
        </p:pic>
      </p:grpSp>
      <p:grpSp>
        <p:nvGrpSpPr>
          <p:cNvPr id="232" name="Group 191">
            <a:extLst>
              <a:ext uri="{FF2B5EF4-FFF2-40B4-BE49-F238E27FC236}">
                <a16:creationId xmlns:a16="http://schemas.microsoft.com/office/drawing/2014/main" id="{4A651B74-CC6B-714B-BB8D-D8077E84B27B}"/>
              </a:ext>
            </a:extLst>
          </p:cNvPr>
          <p:cNvGrpSpPr/>
          <p:nvPr/>
        </p:nvGrpSpPr>
        <p:grpSpPr>
          <a:xfrm>
            <a:off x="748164" y="3010943"/>
            <a:ext cx="578368" cy="561710"/>
            <a:chOff x="8826" y="0"/>
            <a:chExt cx="707231" cy="707231"/>
          </a:xfrm>
        </p:grpSpPr>
        <p:sp>
          <p:nvSpPr>
            <p:cNvPr id="233" name="Shape 189">
              <a:extLst>
                <a:ext uri="{FF2B5EF4-FFF2-40B4-BE49-F238E27FC236}">
                  <a16:creationId xmlns:a16="http://schemas.microsoft.com/office/drawing/2014/main" id="{215874FD-4E16-2F42-864A-6A4C07FD883B}"/>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34" name="_-02.png">
              <a:extLst>
                <a:ext uri="{FF2B5EF4-FFF2-40B4-BE49-F238E27FC236}">
                  <a16:creationId xmlns:a16="http://schemas.microsoft.com/office/drawing/2014/main" id="{B4246D92-9D4F-424E-86E5-D1F7102F0CC0}"/>
                </a:ext>
              </a:extLst>
            </p:cNvPr>
            <p:cNvPicPr/>
            <p:nvPr/>
          </p:nvPicPr>
          <p:blipFill>
            <a:blip r:embed="rId13">
              <a:extLst/>
            </a:blip>
            <a:srcRect l="24323" t="21763" r="24323" b="21763"/>
            <a:stretch>
              <a:fillRect/>
            </a:stretch>
          </p:blipFill>
          <p:spPr>
            <a:xfrm>
              <a:off x="172020" y="153919"/>
              <a:ext cx="363191" cy="399394"/>
            </a:xfrm>
            <a:prstGeom prst="rect">
              <a:avLst/>
            </a:prstGeom>
            <a:ln w="3175" cap="flat">
              <a:noFill/>
              <a:miter lim="400000"/>
            </a:ln>
            <a:effectLst/>
          </p:spPr>
        </p:pic>
      </p:grpSp>
      <p:grpSp>
        <p:nvGrpSpPr>
          <p:cNvPr id="235" name="Group 199">
            <a:extLst>
              <a:ext uri="{FF2B5EF4-FFF2-40B4-BE49-F238E27FC236}">
                <a16:creationId xmlns:a16="http://schemas.microsoft.com/office/drawing/2014/main" id="{73540C94-F7EE-D049-A93D-4E8876DEF65D}"/>
              </a:ext>
            </a:extLst>
          </p:cNvPr>
          <p:cNvGrpSpPr/>
          <p:nvPr/>
        </p:nvGrpSpPr>
        <p:grpSpPr>
          <a:xfrm>
            <a:off x="8740035" y="4582707"/>
            <a:ext cx="554614" cy="565617"/>
            <a:chOff x="75417" y="0"/>
            <a:chExt cx="707232" cy="707232"/>
          </a:xfrm>
        </p:grpSpPr>
        <p:sp>
          <p:nvSpPr>
            <p:cNvPr id="236" name="Shape 195">
              <a:extLst>
                <a:ext uri="{FF2B5EF4-FFF2-40B4-BE49-F238E27FC236}">
                  <a16:creationId xmlns:a16="http://schemas.microsoft.com/office/drawing/2014/main" id="{A6D36E5D-6DF8-3548-AF04-198920F101DB}"/>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8" name="_-03.png">
              <a:extLst>
                <a:ext uri="{FF2B5EF4-FFF2-40B4-BE49-F238E27FC236}">
                  <a16:creationId xmlns:a16="http://schemas.microsoft.com/office/drawing/2014/main" id="{40ED85CD-7283-CF42-AADF-77A0D2644D49}"/>
                </a:ext>
              </a:extLst>
            </p:cNvPr>
            <p:cNvPicPr/>
            <p:nvPr/>
          </p:nvPicPr>
          <p:blipFill>
            <a:blip r:embed="rId14">
              <a:extLst/>
            </a:blip>
            <a:srcRect l="22990" t="22678" r="12110" b="12057"/>
            <a:stretch>
              <a:fillRect/>
            </a:stretch>
          </p:blipFill>
          <p:spPr>
            <a:xfrm>
              <a:off x="236994" y="160392"/>
              <a:ext cx="460831" cy="461567"/>
            </a:xfrm>
            <a:prstGeom prst="rect">
              <a:avLst/>
            </a:prstGeom>
            <a:ln w="3175" cap="flat">
              <a:noFill/>
              <a:miter lim="400000"/>
            </a:ln>
            <a:effectLst/>
          </p:spPr>
        </p:pic>
      </p:grpSp>
      <p:grpSp>
        <p:nvGrpSpPr>
          <p:cNvPr id="240" name="Group 323">
            <a:extLst>
              <a:ext uri="{FF2B5EF4-FFF2-40B4-BE49-F238E27FC236}">
                <a16:creationId xmlns:a16="http://schemas.microsoft.com/office/drawing/2014/main" id="{0491BE69-BE23-9A41-89E9-5BAA2C78480D}"/>
              </a:ext>
            </a:extLst>
          </p:cNvPr>
          <p:cNvGrpSpPr/>
          <p:nvPr/>
        </p:nvGrpSpPr>
        <p:grpSpPr>
          <a:xfrm>
            <a:off x="8740035" y="5768664"/>
            <a:ext cx="553013" cy="571422"/>
            <a:chOff x="223397" y="0"/>
            <a:chExt cx="707232" cy="707232"/>
          </a:xfrm>
        </p:grpSpPr>
        <p:sp>
          <p:nvSpPr>
            <p:cNvPr id="241" name="Shape 319">
              <a:extLst>
                <a:ext uri="{FF2B5EF4-FFF2-40B4-BE49-F238E27FC236}">
                  <a16:creationId xmlns:a16="http://schemas.microsoft.com/office/drawing/2014/main" id="{AF5BC7A2-8FB0-C046-B2CB-9D6CC3590FD3}"/>
                </a:ext>
              </a:extLst>
            </p:cNvPr>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3" name="_-36.png">
              <a:extLst>
                <a:ext uri="{FF2B5EF4-FFF2-40B4-BE49-F238E27FC236}">
                  <a16:creationId xmlns:a16="http://schemas.microsoft.com/office/drawing/2014/main" id="{0C0CB5FA-B854-BF4C-A48B-9D5456A9FE08}"/>
                </a:ext>
              </a:extLst>
            </p:cNvPr>
            <p:cNvPicPr/>
            <p:nvPr/>
          </p:nvPicPr>
          <p:blipFill>
            <a:blip r:embed="rId15">
              <a:extLst/>
            </a:blip>
            <a:srcRect l="15445" t="21517" r="15445" b="21517"/>
            <a:stretch>
              <a:fillRect/>
            </a:stretch>
          </p:blipFill>
          <p:spPr>
            <a:xfrm>
              <a:off x="332631" y="158596"/>
              <a:ext cx="488766" cy="402883"/>
            </a:xfrm>
            <a:prstGeom prst="rect">
              <a:avLst/>
            </a:prstGeom>
            <a:ln w="3175" cap="flat">
              <a:noFill/>
              <a:miter lim="400000"/>
            </a:ln>
            <a:effectLst/>
          </p:spPr>
        </p:pic>
      </p:grpSp>
      <p:grpSp>
        <p:nvGrpSpPr>
          <p:cNvPr id="245" name="Group 338">
            <a:extLst>
              <a:ext uri="{FF2B5EF4-FFF2-40B4-BE49-F238E27FC236}">
                <a16:creationId xmlns:a16="http://schemas.microsoft.com/office/drawing/2014/main" id="{C914455A-3289-1742-8718-E07DB959D835}"/>
              </a:ext>
            </a:extLst>
          </p:cNvPr>
          <p:cNvGrpSpPr/>
          <p:nvPr/>
        </p:nvGrpSpPr>
        <p:grpSpPr>
          <a:xfrm>
            <a:off x="9143832" y="3247403"/>
            <a:ext cx="548640" cy="566928"/>
            <a:chOff x="196910" y="0"/>
            <a:chExt cx="707233" cy="707232"/>
          </a:xfrm>
        </p:grpSpPr>
        <p:sp>
          <p:nvSpPr>
            <p:cNvPr id="246" name="Shape 334">
              <a:extLst>
                <a:ext uri="{FF2B5EF4-FFF2-40B4-BE49-F238E27FC236}">
                  <a16:creationId xmlns:a16="http://schemas.microsoft.com/office/drawing/2014/main" id="{73658A04-3BB7-D749-BE33-AB33249A2680}"/>
                </a:ext>
              </a:extLst>
            </p:cNvPr>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8" name="_-35.png">
              <a:extLst>
                <a:ext uri="{FF2B5EF4-FFF2-40B4-BE49-F238E27FC236}">
                  <a16:creationId xmlns:a16="http://schemas.microsoft.com/office/drawing/2014/main" id="{3BDD327D-552B-C542-9AC3-621BB9B1E7C0}"/>
                </a:ext>
              </a:extLst>
            </p:cNvPr>
            <p:cNvPicPr/>
            <p:nvPr/>
          </p:nvPicPr>
          <p:blipFill>
            <a:blip r:embed="rId16">
              <a:extLst/>
            </a:blip>
            <a:srcRect l="16797" t="24739" r="16797" b="24739"/>
            <a:stretch>
              <a:fillRect/>
            </a:stretch>
          </p:blipFill>
          <p:spPr>
            <a:xfrm>
              <a:off x="318954" y="184181"/>
              <a:ext cx="469638" cy="357295"/>
            </a:xfrm>
            <a:prstGeom prst="rect">
              <a:avLst/>
            </a:prstGeom>
            <a:ln w="3175" cap="flat">
              <a:noFill/>
              <a:miter lim="400000"/>
            </a:ln>
            <a:effectLst/>
          </p:spPr>
        </p:pic>
      </p:grpSp>
      <p:sp>
        <p:nvSpPr>
          <p:cNvPr id="250" name="Shape 535">
            <a:extLst>
              <a:ext uri="{FF2B5EF4-FFF2-40B4-BE49-F238E27FC236}">
                <a16:creationId xmlns:a16="http://schemas.microsoft.com/office/drawing/2014/main" id="{D44C511C-9F93-E648-B895-645056F62B29}"/>
              </a:ext>
            </a:extLst>
          </p:cNvPr>
          <p:cNvSpPr/>
          <p:nvPr/>
        </p:nvSpPr>
        <p:spPr>
          <a:xfrm>
            <a:off x="790583" y="2593732"/>
            <a:ext cx="58718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Cloud User</a:t>
            </a:r>
          </a:p>
        </p:txBody>
      </p:sp>
      <p:sp>
        <p:nvSpPr>
          <p:cNvPr id="251" name="Shape 535">
            <a:extLst>
              <a:ext uri="{FF2B5EF4-FFF2-40B4-BE49-F238E27FC236}">
                <a16:creationId xmlns:a16="http://schemas.microsoft.com/office/drawing/2014/main" id="{F8218023-A278-0648-9018-E660539FF8CC}"/>
              </a:ext>
            </a:extLst>
          </p:cNvPr>
          <p:cNvSpPr/>
          <p:nvPr/>
        </p:nvSpPr>
        <p:spPr>
          <a:xfrm>
            <a:off x="8400147" y="2807677"/>
            <a:ext cx="8820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Enterprise </a:t>
            </a:r>
          </a:p>
          <a:p>
            <a:pPr lvl="0">
              <a:defRPr sz="1800"/>
            </a:pPr>
            <a:r>
              <a:rPr lang="en-US" sz="1200" dirty="0"/>
              <a:t>User</a:t>
            </a:r>
          </a:p>
        </p:txBody>
      </p:sp>
      <p:sp>
        <p:nvSpPr>
          <p:cNvPr id="252" name="Shape 535">
            <a:extLst>
              <a:ext uri="{FF2B5EF4-FFF2-40B4-BE49-F238E27FC236}">
                <a16:creationId xmlns:a16="http://schemas.microsoft.com/office/drawing/2014/main" id="{B1E8B08B-59DF-7844-944E-468A05E27C8A}"/>
              </a:ext>
            </a:extLst>
          </p:cNvPr>
          <p:cNvSpPr/>
          <p:nvPr/>
        </p:nvSpPr>
        <p:spPr>
          <a:xfrm>
            <a:off x="9265660" y="4698874"/>
            <a:ext cx="492313"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Apps</a:t>
            </a:r>
          </a:p>
        </p:txBody>
      </p:sp>
      <p:sp>
        <p:nvSpPr>
          <p:cNvPr id="253" name="Shape 535">
            <a:extLst>
              <a:ext uri="{FF2B5EF4-FFF2-40B4-BE49-F238E27FC236}">
                <a16:creationId xmlns:a16="http://schemas.microsoft.com/office/drawing/2014/main" id="{7BB97C9E-024C-9F42-A070-66178F05DEDB}"/>
              </a:ext>
            </a:extLst>
          </p:cNvPr>
          <p:cNvSpPr/>
          <p:nvPr/>
        </p:nvSpPr>
        <p:spPr>
          <a:xfrm>
            <a:off x="9274602" y="5866172"/>
            <a:ext cx="492313"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Data</a:t>
            </a:r>
          </a:p>
        </p:txBody>
      </p:sp>
      <p:sp>
        <p:nvSpPr>
          <p:cNvPr id="254" name="Shape 535">
            <a:extLst>
              <a:ext uri="{FF2B5EF4-FFF2-40B4-BE49-F238E27FC236}">
                <a16:creationId xmlns:a16="http://schemas.microsoft.com/office/drawing/2014/main" id="{BC4AF2FA-BDE9-EB4C-B614-6927F98EF99E}"/>
              </a:ext>
            </a:extLst>
          </p:cNvPr>
          <p:cNvSpPr/>
          <p:nvPr/>
        </p:nvSpPr>
        <p:spPr>
          <a:xfrm>
            <a:off x="8993062" y="3719621"/>
            <a:ext cx="813212"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User</a:t>
            </a:r>
          </a:p>
          <a:p>
            <a:pPr lvl="0">
              <a:defRPr sz="1800"/>
            </a:pPr>
            <a:r>
              <a:rPr lang="en-US" sz="1200" dirty="0"/>
              <a:t>Directory</a:t>
            </a:r>
          </a:p>
        </p:txBody>
      </p:sp>
      <p:grpSp>
        <p:nvGrpSpPr>
          <p:cNvPr id="4" name="Group 3">
            <a:extLst>
              <a:ext uri="{FF2B5EF4-FFF2-40B4-BE49-F238E27FC236}">
                <a16:creationId xmlns:a16="http://schemas.microsoft.com/office/drawing/2014/main" id="{76423F80-60E6-4046-9245-8C6329F0C2A4}"/>
              </a:ext>
            </a:extLst>
          </p:cNvPr>
          <p:cNvGrpSpPr/>
          <p:nvPr/>
        </p:nvGrpSpPr>
        <p:grpSpPr>
          <a:xfrm>
            <a:off x="3472467" y="6093859"/>
            <a:ext cx="539496" cy="502920"/>
            <a:chOff x="3037039" y="6184418"/>
            <a:chExt cx="749808" cy="694944"/>
          </a:xfrm>
        </p:grpSpPr>
        <p:grpSp>
          <p:nvGrpSpPr>
            <p:cNvPr id="261" name="Group 260">
              <a:extLst>
                <a:ext uri="{FF2B5EF4-FFF2-40B4-BE49-F238E27FC236}">
                  <a16:creationId xmlns:a16="http://schemas.microsoft.com/office/drawing/2014/main" id="{A0B4E7FD-F8C3-F349-AE3D-CAEAE382F2F3}"/>
                </a:ext>
              </a:extLst>
            </p:cNvPr>
            <p:cNvGrpSpPr/>
            <p:nvPr/>
          </p:nvGrpSpPr>
          <p:grpSpPr>
            <a:xfrm>
              <a:off x="3037039" y="6184418"/>
              <a:ext cx="749808" cy="694944"/>
              <a:chOff x="6586374" y="3536992"/>
              <a:chExt cx="749808" cy="694944"/>
            </a:xfrm>
          </p:grpSpPr>
          <p:sp>
            <p:nvSpPr>
              <p:cNvPr id="262" name="Shape 252">
                <a:extLst>
                  <a:ext uri="{FF2B5EF4-FFF2-40B4-BE49-F238E27FC236}">
                    <a16:creationId xmlns:a16="http://schemas.microsoft.com/office/drawing/2014/main" id="{ECFE8CD8-19DA-EC4F-8A8B-AF80107BFBBD}"/>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263" name="Straight Arrow Connector 262">
                <a:extLst>
                  <a:ext uri="{FF2B5EF4-FFF2-40B4-BE49-F238E27FC236}">
                    <a16:creationId xmlns:a16="http://schemas.microsoft.com/office/drawing/2014/main" id="{3F95857A-B9E2-494D-9076-93BBDFA14BF6}"/>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264" name="Straight Arrow Connector 263">
                <a:extLst>
                  <a:ext uri="{FF2B5EF4-FFF2-40B4-BE49-F238E27FC236}">
                    <a16:creationId xmlns:a16="http://schemas.microsoft.com/office/drawing/2014/main" id="{DF83CDB5-E160-4643-B15A-CA6E2ADA9B53}"/>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265" name="Straight Arrow Connector 264">
                <a:extLst>
                  <a:ext uri="{FF2B5EF4-FFF2-40B4-BE49-F238E27FC236}">
                    <a16:creationId xmlns:a16="http://schemas.microsoft.com/office/drawing/2014/main" id="{C1ACEA82-DA09-A94F-BFFD-9D2703F45FD6}"/>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266" name="Straight Arrow Connector 265">
                <a:extLst>
                  <a:ext uri="{FF2B5EF4-FFF2-40B4-BE49-F238E27FC236}">
                    <a16:creationId xmlns:a16="http://schemas.microsoft.com/office/drawing/2014/main" id="{0C0F5FF6-6A06-5149-9577-1BB7FE3F903B}"/>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267" name="Picture 266">
              <a:extLst>
                <a:ext uri="{FF2B5EF4-FFF2-40B4-BE49-F238E27FC236}">
                  <a16:creationId xmlns:a16="http://schemas.microsoft.com/office/drawing/2014/main" id="{ED101265-A737-0D49-A1D0-C44E41714133}"/>
                </a:ext>
              </a:extLst>
            </p:cNvPr>
            <p:cNvPicPr>
              <a:picLocks noChangeAspect="1"/>
            </p:cNvPicPr>
            <p:nvPr/>
          </p:nvPicPr>
          <p:blipFill>
            <a:blip r:embed="rId17">
              <a:duotone>
                <a:schemeClr val="accent2">
                  <a:shade val="45000"/>
                  <a:satMod val="135000"/>
                </a:schemeClr>
                <a:prstClr val="white"/>
              </a:duotone>
            </a:blip>
            <a:stretch>
              <a:fillRect/>
            </a:stretch>
          </p:blipFill>
          <p:spPr>
            <a:xfrm>
              <a:off x="3207590" y="6297976"/>
              <a:ext cx="417972" cy="484984"/>
            </a:xfrm>
            <a:prstGeom prst="rect">
              <a:avLst/>
            </a:prstGeom>
          </p:spPr>
        </p:pic>
      </p:grpSp>
      <p:sp>
        <p:nvSpPr>
          <p:cNvPr id="269" name="Shape 535">
            <a:extLst>
              <a:ext uri="{FF2B5EF4-FFF2-40B4-BE49-F238E27FC236}">
                <a16:creationId xmlns:a16="http://schemas.microsoft.com/office/drawing/2014/main" id="{7F1F7809-AFF7-E449-BBF5-5C41B385867C}"/>
              </a:ext>
            </a:extLst>
          </p:cNvPr>
          <p:cNvSpPr/>
          <p:nvPr/>
        </p:nvSpPr>
        <p:spPr>
          <a:xfrm>
            <a:off x="3319021" y="6570725"/>
            <a:ext cx="891807"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OS Images</a:t>
            </a:r>
            <a:endParaRPr sz="1200" dirty="0"/>
          </a:p>
        </p:txBody>
      </p:sp>
      <p:cxnSp>
        <p:nvCxnSpPr>
          <p:cNvPr id="105" name="Straight Arrow Connector 104">
            <a:extLst>
              <a:ext uri="{FF2B5EF4-FFF2-40B4-BE49-F238E27FC236}">
                <a16:creationId xmlns:a16="http://schemas.microsoft.com/office/drawing/2014/main" id="{FABA05FA-081E-A642-A898-0EB8BA57C05A}"/>
              </a:ext>
            </a:extLst>
          </p:cNvPr>
          <p:cNvCxnSpPr>
            <a:cxnSpLocks/>
          </p:cNvCxnSpPr>
          <p:nvPr/>
        </p:nvCxnSpPr>
        <p:spPr>
          <a:xfrm>
            <a:off x="9005513" y="3549626"/>
            <a:ext cx="222616" cy="0"/>
          </a:xfrm>
          <a:prstGeom prst="straightConnector1">
            <a:avLst/>
          </a:prstGeom>
          <a:noFill/>
          <a:ln w="25400" cap="flat">
            <a:solidFill>
              <a:srgbClr val="4277BB"/>
            </a:solidFill>
            <a:prstDash val="solid"/>
            <a:miter lim="400000"/>
            <a:tailEnd type="none"/>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6A68E7B1-9A74-B14D-9187-C4ED89DC74A7}"/>
              </a:ext>
            </a:extLst>
          </p:cNvPr>
          <p:cNvCxnSpPr>
            <a:cxnSpLocks/>
          </p:cNvCxnSpPr>
          <p:nvPr/>
        </p:nvCxnSpPr>
        <p:spPr>
          <a:xfrm>
            <a:off x="9031423" y="5145675"/>
            <a:ext cx="0" cy="622989"/>
          </a:xfrm>
          <a:prstGeom prst="straightConnector1">
            <a:avLst/>
          </a:prstGeom>
          <a:noFill/>
          <a:ln w="25400" cap="flat">
            <a:solidFill>
              <a:srgbClr val="4277BB"/>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111" name="Straight Arrow Connector 110">
            <a:extLst>
              <a:ext uri="{FF2B5EF4-FFF2-40B4-BE49-F238E27FC236}">
                <a16:creationId xmlns:a16="http://schemas.microsoft.com/office/drawing/2014/main" id="{01FA9B46-FA0E-904E-9B87-E90906B58236}"/>
              </a:ext>
            </a:extLst>
          </p:cNvPr>
          <p:cNvCxnSpPr>
            <a:cxnSpLocks/>
          </p:cNvCxnSpPr>
          <p:nvPr/>
        </p:nvCxnSpPr>
        <p:spPr>
          <a:xfrm rot="16200000" flipH="1">
            <a:off x="8497676" y="4096279"/>
            <a:ext cx="780759" cy="283131"/>
          </a:xfrm>
          <a:prstGeom prst="bentConnector3">
            <a:avLst>
              <a:gd name="adj1" fmla="val 50000"/>
            </a:avLst>
          </a:prstGeom>
          <a:noFill/>
          <a:ln w="25400" cap="flat">
            <a:solidFill>
              <a:srgbClr val="4277BB"/>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115" name="Picture 114">
            <a:extLst>
              <a:ext uri="{FF2B5EF4-FFF2-40B4-BE49-F238E27FC236}">
                <a16:creationId xmlns:a16="http://schemas.microsoft.com/office/drawing/2014/main" id="{1ABDA291-838C-F141-8F04-31C32B106219}"/>
              </a:ext>
            </a:extLst>
          </p:cNvPr>
          <p:cNvPicPr>
            <a:picLocks noChangeAspect="1"/>
          </p:cNvPicPr>
          <p:nvPr/>
        </p:nvPicPr>
        <p:blipFill>
          <a:blip r:embed="rId18">
            <a:duotone>
              <a:schemeClr val="accent1">
                <a:shade val="45000"/>
                <a:satMod val="135000"/>
              </a:schemeClr>
              <a:prstClr val="white"/>
            </a:duotone>
          </a:blip>
          <a:stretch>
            <a:fillRect/>
          </a:stretch>
        </p:blipFill>
        <p:spPr>
          <a:xfrm>
            <a:off x="8477866" y="2015489"/>
            <a:ext cx="362031" cy="356172"/>
          </a:xfrm>
          <a:prstGeom prst="rect">
            <a:avLst/>
          </a:prstGeom>
        </p:spPr>
      </p:pic>
      <p:grpSp>
        <p:nvGrpSpPr>
          <p:cNvPr id="117" name="Group 116">
            <a:extLst>
              <a:ext uri="{FF2B5EF4-FFF2-40B4-BE49-F238E27FC236}">
                <a16:creationId xmlns:a16="http://schemas.microsoft.com/office/drawing/2014/main" id="{4E3ADDD0-6785-664B-BC10-7531EED13B17}"/>
              </a:ext>
            </a:extLst>
          </p:cNvPr>
          <p:cNvGrpSpPr/>
          <p:nvPr/>
        </p:nvGrpSpPr>
        <p:grpSpPr>
          <a:xfrm>
            <a:off x="4492943" y="6088174"/>
            <a:ext cx="539496" cy="502920"/>
            <a:chOff x="583315" y="4742217"/>
            <a:chExt cx="749808" cy="694944"/>
          </a:xfrm>
        </p:grpSpPr>
        <p:grpSp>
          <p:nvGrpSpPr>
            <p:cNvPr id="118" name="Group 117">
              <a:extLst>
                <a:ext uri="{FF2B5EF4-FFF2-40B4-BE49-F238E27FC236}">
                  <a16:creationId xmlns:a16="http://schemas.microsoft.com/office/drawing/2014/main" id="{667E182C-84BC-B94E-A0C6-D59017878074}"/>
                </a:ext>
              </a:extLst>
            </p:cNvPr>
            <p:cNvGrpSpPr/>
            <p:nvPr/>
          </p:nvGrpSpPr>
          <p:grpSpPr>
            <a:xfrm>
              <a:off x="583315" y="4742217"/>
              <a:ext cx="749808" cy="694944"/>
              <a:chOff x="515395" y="1714061"/>
              <a:chExt cx="749808" cy="694944"/>
            </a:xfrm>
          </p:grpSpPr>
          <p:sp>
            <p:nvSpPr>
              <p:cNvPr id="127" name="Shape 252">
                <a:extLst>
                  <a:ext uri="{FF2B5EF4-FFF2-40B4-BE49-F238E27FC236}">
                    <a16:creationId xmlns:a16="http://schemas.microsoft.com/office/drawing/2014/main" id="{88D62924-B5BE-9C4D-946B-B8CA84D45539}"/>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30" name="Straight Arrow Connector 129">
                <a:extLst>
                  <a:ext uri="{FF2B5EF4-FFF2-40B4-BE49-F238E27FC236}">
                    <a16:creationId xmlns:a16="http://schemas.microsoft.com/office/drawing/2014/main" id="{FF3224F9-D52A-244A-A964-6D812A95D6A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31" name="Straight Arrow Connector 130">
                <a:extLst>
                  <a:ext uri="{FF2B5EF4-FFF2-40B4-BE49-F238E27FC236}">
                    <a16:creationId xmlns:a16="http://schemas.microsoft.com/office/drawing/2014/main" id="{4B5E00D2-90D4-D747-B39B-39B4945ED973}"/>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32" name="Straight Arrow Connector 131">
                <a:extLst>
                  <a:ext uri="{FF2B5EF4-FFF2-40B4-BE49-F238E27FC236}">
                    <a16:creationId xmlns:a16="http://schemas.microsoft.com/office/drawing/2014/main" id="{80A9FA47-D4C5-1948-ACD6-9CDD714EC02F}"/>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33" name="Straight Arrow Connector 132">
                <a:extLst>
                  <a:ext uri="{FF2B5EF4-FFF2-40B4-BE49-F238E27FC236}">
                    <a16:creationId xmlns:a16="http://schemas.microsoft.com/office/drawing/2014/main" id="{18092BA3-C47E-A341-9E29-BEB12A8F41AD}"/>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19" name="Picture 118">
              <a:extLst>
                <a:ext uri="{FF2B5EF4-FFF2-40B4-BE49-F238E27FC236}">
                  <a16:creationId xmlns:a16="http://schemas.microsoft.com/office/drawing/2014/main" id="{1372EFC0-5A06-464E-B78E-ACA6605B924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136" name="Shape 535">
            <a:extLst>
              <a:ext uri="{FF2B5EF4-FFF2-40B4-BE49-F238E27FC236}">
                <a16:creationId xmlns:a16="http://schemas.microsoft.com/office/drawing/2014/main" id="{3053432B-CD7E-3A4F-A3D6-BD14C5B2D2F0}"/>
              </a:ext>
            </a:extLst>
          </p:cNvPr>
          <p:cNvSpPr/>
          <p:nvPr/>
        </p:nvSpPr>
        <p:spPr>
          <a:xfrm>
            <a:off x="4352440" y="6579519"/>
            <a:ext cx="891807"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User Keys</a:t>
            </a:r>
            <a:endParaRPr sz="1200" dirty="0"/>
          </a:p>
        </p:txBody>
      </p:sp>
      <p:grpSp>
        <p:nvGrpSpPr>
          <p:cNvPr id="138" name="Group 137">
            <a:extLst>
              <a:ext uri="{FF2B5EF4-FFF2-40B4-BE49-F238E27FC236}">
                <a16:creationId xmlns:a16="http://schemas.microsoft.com/office/drawing/2014/main" id="{4B3DF0E6-E362-6B47-9EE0-42C2CF6A00AB}"/>
              </a:ext>
            </a:extLst>
          </p:cNvPr>
          <p:cNvGrpSpPr/>
          <p:nvPr/>
        </p:nvGrpSpPr>
        <p:grpSpPr>
          <a:xfrm>
            <a:off x="5524173" y="6093859"/>
            <a:ext cx="539496" cy="502920"/>
            <a:chOff x="7609623" y="4471311"/>
            <a:chExt cx="707233" cy="707233"/>
          </a:xfrm>
        </p:grpSpPr>
        <p:sp>
          <p:nvSpPr>
            <p:cNvPr id="139" name="Shape 482">
              <a:extLst>
                <a:ext uri="{FF2B5EF4-FFF2-40B4-BE49-F238E27FC236}">
                  <a16:creationId xmlns:a16="http://schemas.microsoft.com/office/drawing/2014/main" id="{5A1D3D64-050F-A147-A20E-98F03D8301CB}"/>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40" name="Picture 139">
              <a:extLst>
                <a:ext uri="{FF2B5EF4-FFF2-40B4-BE49-F238E27FC236}">
                  <a16:creationId xmlns:a16="http://schemas.microsoft.com/office/drawing/2014/main" id="{50DA0DAD-CC00-AC43-8A83-EC6FA773475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sp>
        <p:nvSpPr>
          <p:cNvPr id="146" name="Shape 535">
            <a:extLst>
              <a:ext uri="{FF2B5EF4-FFF2-40B4-BE49-F238E27FC236}">
                <a16:creationId xmlns:a16="http://schemas.microsoft.com/office/drawing/2014/main" id="{44B4EAD7-7A7B-3943-A386-718333325DBC}"/>
              </a:ext>
            </a:extLst>
          </p:cNvPr>
          <p:cNvSpPr/>
          <p:nvPr/>
        </p:nvSpPr>
        <p:spPr>
          <a:xfrm>
            <a:off x="5384750" y="6575860"/>
            <a:ext cx="103429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ACL1 Rules</a:t>
            </a:r>
            <a:endParaRPr sz="1200" dirty="0"/>
          </a:p>
        </p:txBody>
      </p:sp>
      <p:sp>
        <p:nvSpPr>
          <p:cNvPr id="147" name="Shape 535">
            <a:extLst>
              <a:ext uri="{FF2B5EF4-FFF2-40B4-BE49-F238E27FC236}">
                <a16:creationId xmlns:a16="http://schemas.microsoft.com/office/drawing/2014/main" id="{44A6AC32-DE3F-2548-9328-484816441BDD}"/>
              </a:ext>
            </a:extLst>
          </p:cNvPr>
          <p:cNvSpPr/>
          <p:nvPr/>
        </p:nvSpPr>
        <p:spPr>
          <a:xfrm>
            <a:off x="6443081" y="6569824"/>
            <a:ext cx="891807"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SG1 Rules</a:t>
            </a:r>
            <a:endParaRPr sz="1200" dirty="0"/>
          </a:p>
        </p:txBody>
      </p:sp>
      <p:cxnSp>
        <p:nvCxnSpPr>
          <p:cNvPr id="150" name="Elbow Connector 149">
            <a:extLst>
              <a:ext uri="{FF2B5EF4-FFF2-40B4-BE49-F238E27FC236}">
                <a16:creationId xmlns:a16="http://schemas.microsoft.com/office/drawing/2014/main" id="{40F94096-CFF4-5F48-A185-9BA73A5F5209}"/>
              </a:ext>
            </a:extLst>
          </p:cNvPr>
          <p:cNvCxnSpPr>
            <a:cxnSpLocks/>
            <a:endCxn id="216" idx="2"/>
          </p:cNvCxnSpPr>
          <p:nvPr/>
        </p:nvCxnSpPr>
        <p:spPr>
          <a:xfrm rot="5400000" flipH="1" flipV="1">
            <a:off x="1181952" y="3654932"/>
            <a:ext cx="1086260" cy="968957"/>
          </a:xfrm>
          <a:prstGeom prst="bentConnector3">
            <a:avLst>
              <a:gd name="adj1" fmla="val 50000"/>
            </a:avLst>
          </a:prstGeom>
          <a:noFill/>
          <a:ln w="25400" cap="flat">
            <a:solidFill>
              <a:srgbClr val="FF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152" name="Elbow Connector 151">
            <a:extLst>
              <a:ext uri="{FF2B5EF4-FFF2-40B4-BE49-F238E27FC236}">
                <a16:creationId xmlns:a16="http://schemas.microsoft.com/office/drawing/2014/main" id="{EDFDE4D8-B3D2-E54E-B27A-F525535EA0A6}"/>
              </a:ext>
            </a:extLst>
          </p:cNvPr>
          <p:cNvCxnSpPr>
            <a:cxnSpLocks/>
            <a:endCxn id="224" idx="3"/>
          </p:cNvCxnSpPr>
          <p:nvPr/>
        </p:nvCxnSpPr>
        <p:spPr>
          <a:xfrm flipV="1">
            <a:off x="1379147" y="4410485"/>
            <a:ext cx="1369707" cy="634148"/>
          </a:xfrm>
          <a:prstGeom prst="bentConnector3">
            <a:avLst>
              <a:gd name="adj1" fmla="val 17186"/>
            </a:avLst>
          </a:prstGeom>
          <a:noFill/>
          <a:ln w="25400" cap="flat">
            <a:solidFill>
              <a:srgbClr val="FF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180" name="Straight Arrow Connector 179">
            <a:extLst>
              <a:ext uri="{FF2B5EF4-FFF2-40B4-BE49-F238E27FC236}">
                <a16:creationId xmlns:a16="http://schemas.microsoft.com/office/drawing/2014/main" id="{DFD8FFEE-BCEC-8F43-9C78-C1E9E80B56D6}"/>
              </a:ext>
            </a:extLst>
          </p:cNvPr>
          <p:cNvCxnSpPr>
            <a:cxnSpLocks/>
          </p:cNvCxnSpPr>
          <p:nvPr/>
        </p:nvCxnSpPr>
        <p:spPr>
          <a:xfrm flipH="1">
            <a:off x="1019130" y="3601037"/>
            <a:ext cx="4665" cy="1106994"/>
          </a:xfrm>
          <a:prstGeom prst="straightConnector1">
            <a:avLst/>
          </a:prstGeom>
          <a:noFill/>
          <a:ln w="25400" cap="flat">
            <a:solidFill>
              <a:srgbClr val="FF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181" name="Straight Arrow Connector 110">
            <a:extLst>
              <a:ext uri="{FF2B5EF4-FFF2-40B4-BE49-F238E27FC236}">
                <a16:creationId xmlns:a16="http://schemas.microsoft.com/office/drawing/2014/main" id="{E73A9319-90FA-0740-BFB4-0232A7EC5D50}"/>
              </a:ext>
            </a:extLst>
          </p:cNvPr>
          <p:cNvCxnSpPr>
            <a:cxnSpLocks/>
          </p:cNvCxnSpPr>
          <p:nvPr/>
        </p:nvCxnSpPr>
        <p:spPr>
          <a:xfrm flipV="1">
            <a:off x="1315274" y="5208948"/>
            <a:ext cx="593033" cy="4358"/>
          </a:xfrm>
          <a:prstGeom prst="straightConnector1">
            <a:avLst/>
          </a:prstGeom>
          <a:noFill/>
          <a:ln w="25400" cap="flat">
            <a:solidFill>
              <a:srgbClr val="4277BB"/>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182" name="Straight Arrow Connector 110">
            <a:extLst>
              <a:ext uri="{FF2B5EF4-FFF2-40B4-BE49-F238E27FC236}">
                <a16:creationId xmlns:a16="http://schemas.microsoft.com/office/drawing/2014/main" id="{9BA10748-8F3C-BE4B-97F7-A2BE71969EAF}"/>
              </a:ext>
            </a:extLst>
          </p:cNvPr>
          <p:cNvCxnSpPr>
            <a:cxnSpLocks/>
          </p:cNvCxnSpPr>
          <p:nvPr/>
        </p:nvCxnSpPr>
        <p:spPr>
          <a:xfrm flipV="1">
            <a:off x="2475775" y="5189102"/>
            <a:ext cx="560148" cy="5734"/>
          </a:xfrm>
          <a:prstGeom prst="straightConnector1">
            <a:avLst/>
          </a:prstGeom>
          <a:noFill/>
          <a:ln w="25400" cap="flat">
            <a:solidFill>
              <a:srgbClr val="4277BB"/>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185" name="Straight Arrow Connector 184">
            <a:extLst>
              <a:ext uri="{FF2B5EF4-FFF2-40B4-BE49-F238E27FC236}">
                <a16:creationId xmlns:a16="http://schemas.microsoft.com/office/drawing/2014/main" id="{91ADAA41-4CA7-7649-812B-AA150ABC4616}"/>
              </a:ext>
            </a:extLst>
          </p:cNvPr>
          <p:cNvCxnSpPr>
            <a:cxnSpLocks/>
          </p:cNvCxnSpPr>
          <p:nvPr/>
        </p:nvCxnSpPr>
        <p:spPr>
          <a:xfrm flipV="1">
            <a:off x="2491761" y="3446066"/>
            <a:ext cx="516922" cy="1"/>
          </a:xfrm>
          <a:prstGeom prst="straightConnector1">
            <a:avLst/>
          </a:prstGeom>
          <a:noFill/>
          <a:ln w="25400" cap="flat">
            <a:solidFill>
              <a:srgbClr val="FF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190" name="Straight Arrow Connector 110">
            <a:extLst>
              <a:ext uri="{FF2B5EF4-FFF2-40B4-BE49-F238E27FC236}">
                <a16:creationId xmlns:a16="http://schemas.microsoft.com/office/drawing/2014/main" id="{0B40E003-8582-A149-B974-255088761AB3}"/>
              </a:ext>
            </a:extLst>
          </p:cNvPr>
          <p:cNvCxnSpPr>
            <a:cxnSpLocks/>
          </p:cNvCxnSpPr>
          <p:nvPr/>
        </p:nvCxnSpPr>
        <p:spPr>
          <a:xfrm>
            <a:off x="7952551" y="4511954"/>
            <a:ext cx="737752" cy="383600"/>
          </a:xfrm>
          <a:prstGeom prst="bentConnector3">
            <a:avLst>
              <a:gd name="adj1" fmla="val -418"/>
            </a:avLst>
          </a:prstGeom>
          <a:noFill/>
          <a:ln w="25400" cap="flat">
            <a:solidFill>
              <a:srgbClr val="4277BB"/>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27" name="Straight Arrow Connector 110">
            <a:extLst>
              <a:ext uri="{FF2B5EF4-FFF2-40B4-BE49-F238E27FC236}">
                <a16:creationId xmlns:a16="http://schemas.microsoft.com/office/drawing/2014/main" id="{F030D647-F12F-9042-B368-27565F1D00A3}"/>
              </a:ext>
            </a:extLst>
          </p:cNvPr>
          <p:cNvCxnSpPr>
            <a:cxnSpLocks/>
          </p:cNvCxnSpPr>
          <p:nvPr/>
        </p:nvCxnSpPr>
        <p:spPr>
          <a:xfrm>
            <a:off x="7268316" y="4246900"/>
            <a:ext cx="420579" cy="0"/>
          </a:xfrm>
          <a:prstGeom prst="straightConnector1">
            <a:avLst/>
          </a:prstGeom>
          <a:noFill/>
          <a:ln w="25400" cap="flat">
            <a:solidFill>
              <a:srgbClr val="4277BB"/>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
        <p:nvSpPr>
          <p:cNvPr id="141" name="Shape 535">
            <a:extLst>
              <a:ext uri="{FF2B5EF4-FFF2-40B4-BE49-F238E27FC236}">
                <a16:creationId xmlns:a16="http://schemas.microsoft.com/office/drawing/2014/main" id="{E87600C8-58EE-374B-B772-07BAA4DECAC4}"/>
              </a:ext>
            </a:extLst>
          </p:cNvPr>
          <p:cNvSpPr/>
          <p:nvPr/>
        </p:nvSpPr>
        <p:spPr>
          <a:xfrm>
            <a:off x="2952378" y="2267021"/>
            <a:ext cx="1943038"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Virtual Private Cloud</a:t>
            </a:r>
            <a:endParaRPr sz="1200" dirty="0"/>
          </a:p>
        </p:txBody>
      </p:sp>
      <p:grpSp>
        <p:nvGrpSpPr>
          <p:cNvPr id="161" name="Group 160">
            <a:extLst>
              <a:ext uri="{FF2B5EF4-FFF2-40B4-BE49-F238E27FC236}">
                <a16:creationId xmlns:a16="http://schemas.microsoft.com/office/drawing/2014/main" id="{93C743A1-69B4-F64E-8F57-07980E52F965}"/>
              </a:ext>
            </a:extLst>
          </p:cNvPr>
          <p:cNvGrpSpPr/>
          <p:nvPr/>
        </p:nvGrpSpPr>
        <p:grpSpPr>
          <a:xfrm>
            <a:off x="6546611" y="6081957"/>
            <a:ext cx="539496" cy="502920"/>
            <a:chOff x="7609623" y="4471311"/>
            <a:chExt cx="707233" cy="707233"/>
          </a:xfrm>
        </p:grpSpPr>
        <p:sp>
          <p:nvSpPr>
            <p:cNvPr id="162" name="Shape 482">
              <a:extLst>
                <a:ext uri="{FF2B5EF4-FFF2-40B4-BE49-F238E27FC236}">
                  <a16:creationId xmlns:a16="http://schemas.microsoft.com/office/drawing/2014/main" id="{941DBF08-DFC6-1A4D-999A-85F2DF34444E}"/>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3" name="Picture 162">
              <a:extLst>
                <a:ext uri="{FF2B5EF4-FFF2-40B4-BE49-F238E27FC236}">
                  <a16:creationId xmlns:a16="http://schemas.microsoft.com/office/drawing/2014/main" id="{5ADDC258-7CAE-1441-970C-55C02348411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spTree>
    <p:extLst>
      <p:ext uri="{BB962C8B-B14F-4D97-AF65-F5344CB8AC3E}">
        <p14:creationId xmlns:p14="http://schemas.microsoft.com/office/powerpoint/2010/main" val="6036607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grpSp>
          <p:nvGrpSpPr>
            <p:cNvPr id="82" name="Group 81">
              <a:extLst>
                <a:ext uri="{FF2B5EF4-FFF2-40B4-BE49-F238E27FC236}">
                  <a16:creationId xmlns:a16="http://schemas.microsoft.com/office/drawing/2014/main" id="{379E9D7E-739D-DC4E-AA4A-B315523C1902}"/>
                </a:ext>
              </a:extLst>
            </p:cNvPr>
            <p:cNvGrpSpPr/>
            <p:nvPr/>
          </p:nvGrpSpPr>
          <p:grpSpPr>
            <a:xfrm>
              <a:off x="4076700" y="6134100"/>
              <a:ext cx="696174" cy="696174"/>
              <a:chOff x="2156538" y="1084083"/>
              <a:chExt cx="502920" cy="502920"/>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2156538"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7744EA1-583F-F94C-9075-4E9E0FC525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4648" y="1183143"/>
                <a:ext cx="266700" cy="304800"/>
              </a:xfrm>
              <a:prstGeom prst="rect">
                <a:avLst/>
              </a:prstGeom>
            </p:spPr>
          </p:pic>
        </p:gr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8"/>
            <a:stretch>
              <a:fillRect/>
            </a:stretch>
          </p:blipFill>
          <p:spPr>
            <a:xfrm>
              <a:off x="2344803" y="6273888"/>
              <a:ext cx="460576" cy="460576"/>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4666</Words>
  <Application>Microsoft Macintosh PowerPoint</Application>
  <PresentationFormat>Custom</PresentationFormat>
  <Paragraphs>939</Paragraphs>
  <Slides>43</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2018-08-16T20:18:49Z</dcterms:modified>
  <cp:category/>
</cp:coreProperties>
</file>